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EF2-D393-4A56-94FB-F8E040960EC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81A18E90-5DB8-4790-AC40-770C4F5E3B4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9777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EF2-D393-4A56-94FB-F8E040960EC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8E90-5DB8-4790-AC40-770C4F5E3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10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EF2-D393-4A56-94FB-F8E040960EC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8E90-5DB8-4790-AC40-770C4F5E3B4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29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EF2-D393-4A56-94FB-F8E040960EC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8E90-5DB8-4790-AC40-770C4F5E3B4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8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EF2-D393-4A56-94FB-F8E040960EC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8E90-5DB8-4790-AC40-770C4F5E3B4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31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EF2-D393-4A56-94FB-F8E040960EC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8E90-5DB8-4790-AC40-770C4F5E3B4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65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EF2-D393-4A56-94FB-F8E040960EC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8E90-5DB8-4790-AC40-770C4F5E3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01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EF2-D393-4A56-94FB-F8E040960EC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8E90-5DB8-4790-AC40-770C4F5E3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2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EF2-D393-4A56-94FB-F8E040960EC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8E90-5DB8-4790-AC40-770C4F5E3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63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EF2-D393-4A56-94FB-F8E040960EC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8E90-5DB8-4790-AC40-770C4F5E3B4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73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07F16EF2-D393-4A56-94FB-F8E040960EC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8E90-5DB8-4790-AC40-770C4F5E3B4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9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16EF2-D393-4A56-94FB-F8E040960EC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1A18E90-5DB8-4790-AC40-770C4F5E3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86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3200" b="1" cap="none" dirty="0" smtClean="0">
                <a:latin typeface="Times New Roman" pitchFamily="18" charset="0"/>
                <a:cs typeface="Times New Roman" pitchFamily="18" charset="0"/>
              </a:rPr>
              <a:t>Уровень развития и конкурентоспособность ангольской научной системы </a:t>
            </a:r>
            <a:endParaRPr lang="ru-RU" sz="3200" b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469268" y="3580899"/>
            <a:ext cx="6400800" cy="151216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Второй ангольской форум 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‘’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Научные исследования как фактор развития Анголы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’’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5616" y="2060848"/>
            <a:ext cx="677871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n w="3175" cmpd="sng">
                  <a:noFill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Ведущий эксперт Центра наукометрических исследований </a:t>
            </a:r>
            <a:r>
              <a:rPr lang="en-US" sz="2000" dirty="0">
                <a:ln w="3175" cmpd="sng">
                  <a:noFill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n w="3175" cmpd="sng">
                <a:noFill/>
              </a:ln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n w="3175" cmpd="sng">
                  <a:noFill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>
                <a:ln w="3175" cmpd="sng">
                  <a:noFill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2000" dirty="0" smtClean="0">
                <a:ln w="3175" cmpd="sng">
                  <a:noFill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университетской</a:t>
            </a:r>
            <a:r>
              <a:rPr lang="en-US" sz="2000" dirty="0" smtClean="0">
                <a:ln w="3175" cmpd="sng">
                  <a:noFill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n w="3175" cmpd="sng">
                  <a:noFill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конкурентоспособности</a:t>
            </a:r>
            <a:r>
              <a:rPr lang="en-US" sz="2000" dirty="0">
                <a:ln w="3175" cmpd="sng">
                  <a:noFill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000" dirty="0" smtClean="0">
              <a:ln w="3175" cmpd="sng">
                <a:noFill/>
              </a:ln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n w="3175" cmpd="sng">
                  <a:noFill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>
                <a:ln w="3175" cmpd="sng">
                  <a:noFill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г. н. Московкин В. М. </a:t>
            </a:r>
            <a:endParaRPr lang="ru-RU" sz="2000" dirty="0" smtClean="0"/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43808" y="5301208"/>
            <a:ext cx="3504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НИУ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‘’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’’, 13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апреля 2018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2256"/>
            <a:ext cx="6571343" cy="104923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Культурно-языковые университетские системы стран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Субсахарской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Африки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5" y="1412776"/>
            <a:ext cx="6984775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355976" y="3068960"/>
            <a:ext cx="1768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All Universities -779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55895" y="4437112"/>
            <a:ext cx="17684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All Universities -108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48064" y="4941168"/>
            <a:ext cx="16690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All Universities -36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48064" y="5229200"/>
            <a:ext cx="15696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All Universities -1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5554" y="116632"/>
            <a:ext cx="6571343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Scopus - publications indicators (1996-2016).</a:t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Angola and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Neighbors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6" name="Содержимое 5" descr="heri1.bmp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t="21621" b="17567"/>
          <a:stretch/>
        </p:blipFill>
        <p:spPr>
          <a:xfrm>
            <a:off x="1187624" y="1988840"/>
            <a:ext cx="7151221" cy="324036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571343" cy="1049235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Scopus - publications indicators (2016). Angola and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Neighbors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060848"/>
            <a:ext cx="671050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571343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Scopus indicators (Citable documents / Citations per document) by research subject areas (1996-2016). Angola and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Neighbors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5" name="Содержимое 4" descr="rita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132856"/>
            <a:ext cx="7439025" cy="331236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Subject Bubble Chart.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Botswana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2016-2017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74908" y="2016125"/>
            <a:ext cx="5308509" cy="344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Subject Bubble Chart. Namibe. 2016-2017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03006" y="2016125"/>
            <a:ext cx="5252313" cy="344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Subject Bubble Chart. Nigeria. 2016-2017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52433" y="2016125"/>
            <a:ext cx="5153459" cy="344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83</TotalTime>
  <Words>114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Times New Roman</vt:lpstr>
      <vt:lpstr>Gallery</vt:lpstr>
      <vt:lpstr>Уровень развития и конкурентоспособность ангольской научной системы </vt:lpstr>
      <vt:lpstr>Культурно-языковые университетские системы стран Субсахарской Африки </vt:lpstr>
      <vt:lpstr>Scopus - publications indicators (1996-2016). Angola and Neighbors </vt:lpstr>
      <vt:lpstr>Scopus - publications indicators (2016). Angola and Neighbors </vt:lpstr>
      <vt:lpstr>Scopus indicators (Citable documents / Citations per document) by research subject areas (1996-2016). Angola and Neighbors </vt:lpstr>
      <vt:lpstr>Subject Bubble Chart. Botswana. 2016-2017 </vt:lpstr>
      <vt:lpstr>Subject Bubble Chart. Namibe. 2016-2017 </vt:lpstr>
      <vt:lpstr>Subject Bubble Chart. Nigeria. 2016-2017 </vt:lpstr>
    </vt:vector>
  </TitlesOfParts>
  <Company>BSU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Уровень развития и конкурентоспособность ангольской научной системы </dc:title>
  <dc:creator>Admin</dc:creator>
  <cp:lastModifiedBy>Админ</cp:lastModifiedBy>
  <cp:revision>10</cp:revision>
  <dcterms:created xsi:type="dcterms:W3CDTF">2018-04-12T12:03:06Z</dcterms:created>
  <dcterms:modified xsi:type="dcterms:W3CDTF">2019-12-25T13:12:03Z</dcterms:modified>
</cp:coreProperties>
</file>