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5" r:id="rId3"/>
    <p:sldId id="265" r:id="rId4"/>
    <p:sldId id="258" r:id="rId5"/>
    <p:sldId id="266" r:id="rId6"/>
    <p:sldId id="267" r:id="rId7"/>
    <p:sldId id="263" r:id="rId8"/>
    <p:sldId id="262" r:id="rId9"/>
    <p:sldId id="261" r:id="rId10"/>
    <p:sldId id="260" r:id="rId11"/>
    <p:sldId id="259" r:id="rId12"/>
    <p:sldId id="256" r:id="rId13"/>
    <p:sldId id="264" r:id="rId14"/>
    <p:sldId id="269" r:id="rId15"/>
    <p:sldId id="270" r:id="rId16"/>
    <p:sldId id="271" r:id="rId17"/>
    <p:sldId id="272" r:id="rId18"/>
    <p:sldId id="274" r:id="rId19"/>
    <p:sldId id="275" r:id="rId20"/>
    <p:sldId id="276" r:id="rId21"/>
    <p:sldId id="273" r:id="rId22"/>
    <p:sldId id="268"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3" r:id="rId39"/>
    <p:sldId id="292"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10" r:id="rId54"/>
    <p:sldId id="307" r:id="rId55"/>
    <p:sldId id="311" r:id="rId56"/>
    <p:sldId id="308" r:id="rId57"/>
    <p:sldId id="309"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2" r:id="rId78"/>
    <p:sldId id="331" r:id="rId79"/>
    <p:sldId id="333" r:id="rId80"/>
    <p:sldId id="334" r:id="rId8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dirty="0" smtClean="0">
              <a:latin typeface="Times New Roman" pitchFamily="18" charset="0"/>
              <a:cs typeface="Times New Roman" pitchFamily="18" charset="0"/>
            </a:rPr>
            <a:t>СИСТЕМА РАБОТЫ С ПЕРСОНАЛОМ ОРГАНИЗАЦИИ</a:t>
          </a:r>
          <a:endParaRPr lang="ru-RU" sz="1800"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Концепции управления персоналом</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Кадровая политика</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A2899FB-48E1-4E9F-AEB5-F3E26369E7AC}">
      <dgm:prSet phldrT="[Текст]" custT="1"/>
      <dgm:spPr/>
      <dgm:t>
        <a:bodyPr/>
        <a:lstStyle/>
        <a:p>
          <a:r>
            <a:rPr lang="ru-RU" sz="1800" dirty="0" smtClean="0">
              <a:latin typeface="Times New Roman" pitchFamily="18" charset="0"/>
              <a:cs typeface="Times New Roman" pitchFamily="18" charset="0"/>
            </a:rPr>
            <a:t>Обучение персонала</a:t>
          </a:r>
          <a:endParaRPr lang="ru-RU" sz="1800" dirty="0">
            <a:latin typeface="Times New Roman" pitchFamily="18" charset="0"/>
            <a:cs typeface="Times New Roman" pitchFamily="18" charset="0"/>
          </a:endParaRPr>
        </a:p>
      </dgm:t>
    </dgm:pt>
    <dgm:pt modelId="{C9BE8C30-2A41-435D-A82A-91121512B7AF}" type="parTrans" cxnId="{76D6C207-30E6-4251-8F16-533C55F78C48}">
      <dgm:prSet/>
      <dgm:spPr/>
      <dgm:t>
        <a:bodyPr/>
        <a:lstStyle/>
        <a:p>
          <a:endParaRPr lang="ru-RU"/>
        </a:p>
      </dgm:t>
    </dgm:pt>
    <dgm:pt modelId="{DD67DE83-6786-4A82-8249-DC98DDB5540B}" type="sibTrans" cxnId="{76D6C207-30E6-4251-8F16-533C55F78C4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Подбор персонала</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Оценка персонала</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15946792-F010-4AD7-AB80-176F5377B62E}">
      <dgm:prSet phldrT="[Текст]" custT="1"/>
      <dgm:spPr/>
      <dgm:t>
        <a:bodyPr/>
        <a:lstStyle/>
        <a:p>
          <a:r>
            <a:rPr lang="ru-RU" sz="1800" dirty="0" smtClean="0">
              <a:latin typeface="Times New Roman" pitchFamily="18" charset="0"/>
              <a:cs typeface="Times New Roman" pitchFamily="18" charset="0"/>
            </a:rPr>
            <a:t>Расстановка персонала</a:t>
          </a:r>
          <a:endParaRPr lang="ru-RU" sz="1800" dirty="0">
            <a:latin typeface="Times New Roman" pitchFamily="18" charset="0"/>
            <a:cs typeface="Times New Roman" pitchFamily="18" charset="0"/>
          </a:endParaRPr>
        </a:p>
      </dgm:t>
    </dgm:pt>
    <dgm:pt modelId="{324A8E51-A581-4F26-BCD8-574A4199AA12}" type="parTrans" cxnId="{5A0FA260-4DCD-4F42-AEA4-63401DA868FF}">
      <dgm:prSet/>
      <dgm:spPr/>
      <dgm:t>
        <a:bodyPr/>
        <a:lstStyle/>
        <a:p>
          <a:endParaRPr lang="ru-RU"/>
        </a:p>
      </dgm:t>
    </dgm:pt>
    <dgm:pt modelId="{83DF4C60-CADA-469A-80B8-8550CECBBDE9}" type="sibTrans" cxnId="{5A0FA260-4DCD-4F42-AEA4-63401DA868FF}">
      <dgm:prSet/>
      <dgm:spPr/>
      <dgm:t>
        <a:bodyPr/>
        <a:lstStyle/>
        <a:p>
          <a:endParaRPr lang="ru-RU"/>
        </a:p>
      </dgm:t>
    </dgm:pt>
    <dgm:pt modelId="{C81EDD00-E3FF-4AE6-A709-2D9992B28AFE}">
      <dgm:prSet phldrT="[Текст]" custT="1"/>
      <dgm:spPr/>
      <dgm:t>
        <a:bodyPr/>
        <a:lstStyle/>
        <a:p>
          <a:r>
            <a:rPr lang="ru-RU" sz="1800" dirty="0" smtClean="0">
              <a:latin typeface="Times New Roman" pitchFamily="18" charset="0"/>
              <a:cs typeface="Times New Roman" pitchFamily="18" charset="0"/>
            </a:rPr>
            <a:t>Адаптация персонала</a:t>
          </a:r>
          <a:endParaRPr lang="ru-RU" sz="1800" dirty="0">
            <a:latin typeface="Times New Roman" pitchFamily="18" charset="0"/>
            <a:cs typeface="Times New Roman" pitchFamily="18" charset="0"/>
          </a:endParaRPr>
        </a:p>
      </dgm:t>
    </dgm:pt>
    <dgm:pt modelId="{86D6EAEB-90AD-4769-A0B5-807283A03196}" type="parTrans" cxnId="{D66EC4CD-5EE3-4351-8F8E-2A6237676887}">
      <dgm:prSet/>
      <dgm:spPr/>
      <dgm:t>
        <a:bodyPr/>
        <a:lstStyle/>
        <a:p>
          <a:endParaRPr lang="ru-RU"/>
        </a:p>
      </dgm:t>
    </dgm:pt>
    <dgm:pt modelId="{ABA79B0C-7CBD-4F95-BB55-4CB3227229E3}" type="sibTrans" cxnId="{D66EC4CD-5EE3-4351-8F8E-2A6237676887}">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7"/>
      <dgm:spPr/>
      <dgm:t>
        <a:bodyPr/>
        <a:lstStyle/>
        <a:p>
          <a:endParaRPr lang="ru-RU"/>
        </a:p>
      </dgm:t>
    </dgm:pt>
    <dgm:pt modelId="{50955748-1E4C-4CC9-927A-8FAC7783B0CE}" type="pres">
      <dgm:prSet presAssocID="{19DC5B85-A52E-416F-8F61-C576D3B93857}" presName="connTx" presStyleLbl="parChTrans1D2" presStyleIdx="0" presStyleCnt="7"/>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7"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7"/>
      <dgm:spPr/>
      <dgm:t>
        <a:bodyPr/>
        <a:lstStyle/>
        <a:p>
          <a:endParaRPr lang="ru-RU"/>
        </a:p>
      </dgm:t>
    </dgm:pt>
    <dgm:pt modelId="{8D8A47DE-4FEF-48DE-A95B-E294C230009C}" type="pres">
      <dgm:prSet presAssocID="{32A7C8B8-1C96-4B15-B34C-0657E232C40F}" presName="connTx" presStyleLbl="parChTrans1D2" presStyleIdx="1" presStyleCnt="7"/>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7"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7"/>
      <dgm:spPr/>
      <dgm:t>
        <a:bodyPr/>
        <a:lstStyle/>
        <a:p>
          <a:endParaRPr lang="ru-RU"/>
        </a:p>
      </dgm:t>
    </dgm:pt>
    <dgm:pt modelId="{75236519-2E52-44AC-B705-860BA7F29559}" type="pres">
      <dgm:prSet presAssocID="{9D9C7B8B-A14E-4F52-80DB-1747DD77EBE6}" presName="connTx" presStyleLbl="parChTrans1D2" presStyleIdx="2" presStyleCnt="7"/>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7" custScaleX="277314"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7"/>
      <dgm:spPr/>
      <dgm:t>
        <a:bodyPr/>
        <a:lstStyle/>
        <a:p>
          <a:endParaRPr lang="ru-RU"/>
        </a:p>
      </dgm:t>
    </dgm:pt>
    <dgm:pt modelId="{6716EBCF-1E8B-4C41-BF65-2ED1994F882E}" type="pres">
      <dgm:prSet presAssocID="{F43A621E-13F6-459F-8E21-5C00581A3679}" presName="connTx" presStyleLbl="parChTrans1D2" presStyleIdx="3" presStyleCnt="7"/>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7" custScaleX="280311">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 modelId="{4AB96ACA-1367-4C34-80CD-59D39CDAA9D8}" type="pres">
      <dgm:prSet presAssocID="{324A8E51-A581-4F26-BCD8-574A4199AA12}" presName="conn2-1" presStyleLbl="parChTrans1D2" presStyleIdx="4" presStyleCnt="7"/>
      <dgm:spPr/>
      <dgm:t>
        <a:bodyPr/>
        <a:lstStyle/>
        <a:p>
          <a:endParaRPr lang="ru-RU"/>
        </a:p>
      </dgm:t>
    </dgm:pt>
    <dgm:pt modelId="{9936F826-9FC4-40C6-AC4E-051BE58F1A8F}" type="pres">
      <dgm:prSet presAssocID="{324A8E51-A581-4F26-BCD8-574A4199AA12}" presName="connTx" presStyleLbl="parChTrans1D2" presStyleIdx="4" presStyleCnt="7"/>
      <dgm:spPr/>
      <dgm:t>
        <a:bodyPr/>
        <a:lstStyle/>
        <a:p>
          <a:endParaRPr lang="ru-RU"/>
        </a:p>
      </dgm:t>
    </dgm:pt>
    <dgm:pt modelId="{1A268D2B-211C-43C4-B8D2-6859166694D0}" type="pres">
      <dgm:prSet presAssocID="{15946792-F010-4AD7-AB80-176F5377B62E}" presName="root2" presStyleCnt="0"/>
      <dgm:spPr/>
    </dgm:pt>
    <dgm:pt modelId="{0B995DDD-2492-4139-BD5F-C160F049D723}" type="pres">
      <dgm:prSet presAssocID="{15946792-F010-4AD7-AB80-176F5377B62E}" presName="LevelTwoTextNode" presStyleLbl="node2" presStyleIdx="4" presStyleCnt="7" custScaleX="277126">
        <dgm:presLayoutVars>
          <dgm:chPref val="3"/>
        </dgm:presLayoutVars>
      </dgm:prSet>
      <dgm:spPr/>
      <dgm:t>
        <a:bodyPr/>
        <a:lstStyle/>
        <a:p>
          <a:endParaRPr lang="ru-RU"/>
        </a:p>
      </dgm:t>
    </dgm:pt>
    <dgm:pt modelId="{84FA8A38-D24C-459A-BCD8-4AC0E5C48C82}" type="pres">
      <dgm:prSet presAssocID="{15946792-F010-4AD7-AB80-176F5377B62E}" presName="level3hierChild" presStyleCnt="0"/>
      <dgm:spPr/>
    </dgm:pt>
    <dgm:pt modelId="{6060CA24-9686-4762-8FBD-882F3888B9ED}" type="pres">
      <dgm:prSet presAssocID="{86D6EAEB-90AD-4769-A0B5-807283A03196}" presName="conn2-1" presStyleLbl="parChTrans1D2" presStyleIdx="5" presStyleCnt="7"/>
      <dgm:spPr/>
      <dgm:t>
        <a:bodyPr/>
        <a:lstStyle/>
        <a:p>
          <a:endParaRPr lang="ru-RU"/>
        </a:p>
      </dgm:t>
    </dgm:pt>
    <dgm:pt modelId="{E5BF2AD4-AD6B-41EB-B1DD-5D1145AEF0B1}" type="pres">
      <dgm:prSet presAssocID="{86D6EAEB-90AD-4769-A0B5-807283A03196}" presName="connTx" presStyleLbl="parChTrans1D2" presStyleIdx="5" presStyleCnt="7"/>
      <dgm:spPr/>
      <dgm:t>
        <a:bodyPr/>
        <a:lstStyle/>
        <a:p>
          <a:endParaRPr lang="ru-RU"/>
        </a:p>
      </dgm:t>
    </dgm:pt>
    <dgm:pt modelId="{94AE4BBB-E47A-4A1D-B7AB-7213ABB7BF29}" type="pres">
      <dgm:prSet presAssocID="{C81EDD00-E3FF-4AE6-A709-2D9992B28AFE}" presName="root2" presStyleCnt="0"/>
      <dgm:spPr/>
    </dgm:pt>
    <dgm:pt modelId="{619B6608-84B8-48BD-80D7-6139F9C3597A}" type="pres">
      <dgm:prSet presAssocID="{C81EDD00-E3FF-4AE6-A709-2D9992B28AFE}" presName="LevelTwoTextNode" presStyleLbl="node2" presStyleIdx="5" presStyleCnt="7" custScaleX="275254">
        <dgm:presLayoutVars>
          <dgm:chPref val="3"/>
        </dgm:presLayoutVars>
      </dgm:prSet>
      <dgm:spPr/>
      <dgm:t>
        <a:bodyPr/>
        <a:lstStyle/>
        <a:p>
          <a:endParaRPr lang="ru-RU"/>
        </a:p>
      </dgm:t>
    </dgm:pt>
    <dgm:pt modelId="{91F9F5C3-406E-4880-97F1-40041ECCE2E1}" type="pres">
      <dgm:prSet presAssocID="{C81EDD00-E3FF-4AE6-A709-2D9992B28AFE}" presName="level3hierChild" presStyleCnt="0"/>
      <dgm:spPr/>
    </dgm:pt>
    <dgm:pt modelId="{860BB2EC-AD49-4DC8-AC22-53A5436F9502}" type="pres">
      <dgm:prSet presAssocID="{C9BE8C30-2A41-435D-A82A-91121512B7AF}" presName="conn2-1" presStyleLbl="parChTrans1D2" presStyleIdx="6" presStyleCnt="7"/>
      <dgm:spPr/>
      <dgm:t>
        <a:bodyPr/>
        <a:lstStyle/>
        <a:p>
          <a:endParaRPr lang="ru-RU"/>
        </a:p>
      </dgm:t>
    </dgm:pt>
    <dgm:pt modelId="{80C63300-9D4F-4B29-B20A-90100E0756D3}" type="pres">
      <dgm:prSet presAssocID="{C9BE8C30-2A41-435D-A82A-91121512B7AF}" presName="connTx" presStyleLbl="parChTrans1D2" presStyleIdx="6" presStyleCnt="7"/>
      <dgm:spPr/>
      <dgm:t>
        <a:bodyPr/>
        <a:lstStyle/>
        <a:p>
          <a:endParaRPr lang="ru-RU"/>
        </a:p>
      </dgm:t>
    </dgm:pt>
    <dgm:pt modelId="{AC749CD0-D207-4E85-AA71-167DA9F01358}" type="pres">
      <dgm:prSet presAssocID="{DA2899FB-48E1-4E9F-AEB5-F3E26369E7AC}" presName="root2" presStyleCnt="0"/>
      <dgm:spPr/>
    </dgm:pt>
    <dgm:pt modelId="{B1C93127-C0AA-448D-BF0C-92D3BF631493}" type="pres">
      <dgm:prSet presAssocID="{DA2899FB-48E1-4E9F-AEB5-F3E26369E7AC}" presName="LevelTwoTextNode" presStyleLbl="node2" presStyleIdx="6" presStyleCnt="7" custScaleX="279687">
        <dgm:presLayoutVars>
          <dgm:chPref val="3"/>
        </dgm:presLayoutVars>
      </dgm:prSet>
      <dgm:spPr/>
      <dgm:t>
        <a:bodyPr/>
        <a:lstStyle/>
        <a:p>
          <a:endParaRPr lang="ru-RU"/>
        </a:p>
      </dgm:t>
    </dgm:pt>
    <dgm:pt modelId="{30455CB6-5687-4847-8CFF-0ED8914BD1C5}" type="pres">
      <dgm:prSet presAssocID="{DA2899FB-48E1-4E9F-AEB5-F3E26369E7AC}" presName="level3hierChild" presStyleCnt="0"/>
      <dgm:spPr/>
    </dgm:pt>
  </dgm:ptLst>
  <dgm:cxnLst>
    <dgm:cxn modelId="{25B3D3D4-DF2D-457F-A466-B61C2194A05F}" srcId="{DFC2A26F-E66A-46B8-B7AB-7ED7CFCFEF13}" destId="{03F1346A-37F1-431D-BF6C-E4273C909805}" srcOrd="0" destOrd="0" parTransId="{19DC5B85-A52E-416F-8F61-C576D3B93857}" sibTransId="{65844990-4A33-4BF8-BA59-14D3646244A2}"/>
    <dgm:cxn modelId="{0537DB95-FCAC-40DA-B2F9-D9DF68EDEAE5}" type="presOf" srcId="{2EFC197E-467F-4858-A479-46DE3A2B53E1}" destId="{1F0D70A7-983A-45AD-A6EA-BB04E4FE8CB1}" srcOrd="0" destOrd="0" presId="urn:microsoft.com/office/officeart/2005/8/layout/hierarchy2"/>
    <dgm:cxn modelId="{49BC87BE-2C68-41D1-8BD0-A2E4569A05E5}" srcId="{DFC2A26F-E66A-46B8-B7AB-7ED7CFCFEF13}" destId="{8B2303ED-E3D8-4721-BBFD-E20C6B57B4C9}" srcOrd="3" destOrd="0" parTransId="{F43A621E-13F6-459F-8E21-5C00581A3679}" sibTransId="{F5700838-3089-424E-A928-ED0D21B4FA14}"/>
    <dgm:cxn modelId="{772F7AA4-1B8E-4320-AFE4-BABBA68C5A38}" type="presOf" srcId="{D726D452-1723-4681-AB4E-0F3F8D6AA15C}" destId="{F05A1332-41D1-4597-90F6-91813D1BE153}" srcOrd="0" destOrd="0" presId="urn:microsoft.com/office/officeart/2005/8/layout/hierarchy2"/>
    <dgm:cxn modelId="{47CBCAE1-9CCA-4CF1-9662-05FF65E90811}" type="presOf" srcId="{15946792-F010-4AD7-AB80-176F5377B62E}" destId="{0B995DDD-2492-4139-BD5F-C160F049D723}" srcOrd="0" destOrd="0" presId="urn:microsoft.com/office/officeart/2005/8/layout/hierarchy2"/>
    <dgm:cxn modelId="{882DB027-D117-4249-9645-E76067083FE6}" type="presOf" srcId="{C9BE8C30-2A41-435D-A82A-91121512B7AF}" destId="{80C63300-9D4F-4B29-B20A-90100E0756D3}" srcOrd="1" destOrd="0" presId="urn:microsoft.com/office/officeart/2005/8/layout/hierarchy2"/>
    <dgm:cxn modelId="{9E286EB2-48DA-468D-A03D-553BBDB2322C}" type="presOf" srcId="{324A8E51-A581-4F26-BCD8-574A4199AA12}" destId="{9936F826-9FC4-40C6-AC4E-051BE58F1A8F}" srcOrd="1" destOrd="0" presId="urn:microsoft.com/office/officeart/2005/8/layout/hierarchy2"/>
    <dgm:cxn modelId="{77038C63-FAB6-4110-94F8-5C63DD724F98}" type="presOf" srcId="{86D6EAEB-90AD-4769-A0B5-807283A03196}" destId="{6060CA24-9686-4762-8FBD-882F3888B9ED}" srcOrd="0" destOrd="0" presId="urn:microsoft.com/office/officeart/2005/8/layout/hierarchy2"/>
    <dgm:cxn modelId="{AC80F07B-D641-4001-83CD-3C4A234DF6E2}" type="presOf" srcId="{C81EDD00-E3FF-4AE6-A709-2D9992B28AFE}" destId="{619B6608-84B8-48BD-80D7-6139F9C3597A}" srcOrd="0" destOrd="0" presId="urn:microsoft.com/office/officeart/2005/8/layout/hierarchy2"/>
    <dgm:cxn modelId="{7D30DC17-5AA9-46AD-BA8E-F7A90A4C5F3E}" type="presOf" srcId="{32A7C8B8-1C96-4B15-B34C-0657E232C40F}" destId="{8D8A47DE-4FEF-48DE-A95B-E294C230009C}" srcOrd="1" destOrd="0" presId="urn:microsoft.com/office/officeart/2005/8/layout/hierarchy2"/>
    <dgm:cxn modelId="{A4AAD041-33B7-4093-8DBC-2BD854A9CB08}" srcId="{DFC2A26F-E66A-46B8-B7AB-7ED7CFCFEF13}" destId="{2EFC197E-467F-4858-A479-46DE3A2B53E1}" srcOrd="1" destOrd="0" parTransId="{32A7C8B8-1C96-4B15-B34C-0657E232C40F}" sibTransId="{0E018041-C6C4-41A8-8752-5C52B6FA6C66}"/>
    <dgm:cxn modelId="{D66EC4CD-5EE3-4351-8F8E-2A6237676887}" srcId="{DFC2A26F-E66A-46B8-B7AB-7ED7CFCFEF13}" destId="{C81EDD00-E3FF-4AE6-A709-2D9992B28AFE}" srcOrd="5" destOrd="0" parTransId="{86D6EAEB-90AD-4769-A0B5-807283A03196}" sibTransId="{ABA79B0C-7CBD-4F95-BB55-4CB3227229E3}"/>
    <dgm:cxn modelId="{9BE2EC79-7476-49FC-A1E3-70386E61E3B2}" type="presOf" srcId="{F43A621E-13F6-459F-8E21-5C00581A3679}" destId="{7B596330-ACC3-454C-8EF3-F26366E3FC55}" srcOrd="0" destOrd="0" presId="urn:microsoft.com/office/officeart/2005/8/layout/hierarchy2"/>
    <dgm:cxn modelId="{E8A7FFBC-B249-4D42-BBF1-8A869F6C3646}" type="presOf" srcId="{8B2303ED-E3D8-4721-BBFD-E20C6B57B4C9}" destId="{14B01E4A-8A4C-4A6E-A62D-68872C266544}"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92681396-8043-464F-8B99-973E4AB4C65D}" type="presOf" srcId="{DFC2A26F-E66A-46B8-B7AB-7ED7CFCFEF13}" destId="{BF46BD82-15E8-40BD-868E-94C84CCB9326}" srcOrd="0" destOrd="0" presId="urn:microsoft.com/office/officeart/2005/8/layout/hierarchy2"/>
    <dgm:cxn modelId="{BF2FABD6-4D76-427F-AB23-0F23B6600976}" type="presOf" srcId="{C9BE8C30-2A41-435D-A82A-91121512B7AF}" destId="{860BB2EC-AD49-4DC8-AC22-53A5436F9502}" srcOrd="0" destOrd="0" presId="urn:microsoft.com/office/officeart/2005/8/layout/hierarchy2"/>
    <dgm:cxn modelId="{9083E55A-0045-4B0A-A3CB-13DE4C34C42F}" type="presOf" srcId="{9D9C7B8B-A14E-4F52-80DB-1747DD77EBE6}" destId="{75236519-2E52-44AC-B705-860BA7F29559}" srcOrd="1" destOrd="0" presId="urn:microsoft.com/office/officeart/2005/8/layout/hierarchy2"/>
    <dgm:cxn modelId="{229B93B6-B117-4E4A-8126-277224DE5BCC}" type="presOf" srcId="{19DC5B85-A52E-416F-8F61-C576D3B93857}" destId="{41529C45-86AF-437F-B12C-3DB5B5B0B91D}" srcOrd="0" destOrd="0" presId="urn:microsoft.com/office/officeart/2005/8/layout/hierarchy2"/>
    <dgm:cxn modelId="{76D6C207-30E6-4251-8F16-533C55F78C48}" srcId="{DFC2A26F-E66A-46B8-B7AB-7ED7CFCFEF13}" destId="{DA2899FB-48E1-4E9F-AEB5-F3E26369E7AC}" srcOrd="6" destOrd="0" parTransId="{C9BE8C30-2A41-435D-A82A-91121512B7AF}" sibTransId="{DD67DE83-6786-4A82-8249-DC98DDB5540B}"/>
    <dgm:cxn modelId="{5A0FA260-4DCD-4F42-AEA4-63401DA868FF}" srcId="{DFC2A26F-E66A-46B8-B7AB-7ED7CFCFEF13}" destId="{15946792-F010-4AD7-AB80-176F5377B62E}" srcOrd="4" destOrd="0" parTransId="{324A8E51-A581-4F26-BCD8-574A4199AA12}" sibTransId="{83DF4C60-CADA-469A-80B8-8550CECBBDE9}"/>
    <dgm:cxn modelId="{15FC30C6-FBFA-4D87-9B71-B7DD5B450A58}" srcId="{09C58E80-A4AD-4053-BC0E-432049CD0CE0}" destId="{DFC2A26F-E66A-46B8-B7AB-7ED7CFCFEF13}" srcOrd="0" destOrd="0" parTransId="{E79B862D-AF07-4516-BC81-DC68B954A100}" sibTransId="{35C00861-A30F-4682-8C4B-665F279FE18A}"/>
    <dgm:cxn modelId="{CD805A67-AC85-48C6-8376-787BEE7C5319}" type="presOf" srcId="{32A7C8B8-1C96-4B15-B34C-0657E232C40F}" destId="{2714DCB9-2D24-45E8-A93A-C2F4CF91C391}" srcOrd="0" destOrd="0" presId="urn:microsoft.com/office/officeart/2005/8/layout/hierarchy2"/>
    <dgm:cxn modelId="{C91F442D-AF58-45A5-913D-C472CE6C1107}" type="presOf" srcId="{09C58E80-A4AD-4053-BC0E-432049CD0CE0}" destId="{A0EACA57-CCAC-48AA-BCE4-7E219E3A122E}" srcOrd="0" destOrd="0" presId="urn:microsoft.com/office/officeart/2005/8/layout/hierarchy2"/>
    <dgm:cxn modelId="{785C657C-3A01-4487-8581-520AE6C76E3D}" type="presOf" srcId="{DA2899FB-48E1-4E9F-AEB5-F3E26369E7AC}" destId="{B1C93127-C0AA-448D-BF0C-92D3BF631493}" srcOrd="0" destOrd="0" presId="urn:microsoft.com/office/officeart/2005/8/layout/hierarchy2"/>
    <dgm:cxn modelId="{C00BF819-FEFB-4E95-B66A-174AD5874F85}" type="presOf" srcId="{324A8E51-A581-4F26-BCD8-574A4199AA12}" destId="{4AB96ACA-1367-4C34-80CD-59D39CDAA9D8}" srcOrd="0" destOrd="0" presId="urn:microsoft.com/office/officeart/2005/8/layout/hierarchy2"/>
    <dgm:cxn modelId="{D0A0551A-D270-4289-B772-10AD2DE6D778}" type="presOf" srcId="{86D6EAEB-90AD-4769-A0B5-807283A03196}" destId="{E5BF2AD4-AD6B-41EB-B1DD-5D1145AEF0B1}" srcOrd="1" destOrd="0" presId="urn:microsoft.com/office/officeart/2005/8/layout/hierarchy2"/>
    <dgm:cxn modelId="{4053F288-7941-4F6E-98DB-F9F15C7C092C}" type="presOf" srcId="{19DC5B85-A52E-416F-8F61-C576D3B93857}" destId="{50955748-1E4C-4CC9-927A-8FAC7783B0CE}" srcOrd="1" destOrd="0" presId="urn:microsoft.com/office/officeart/2005/8/layout/hierarchy2"/>
    <dgm:cxn modelId="{0AE2F7D9-2391-479A-B5C4-9540D9ADE3FF}" type="presOf" srcId="{9D9C7B8B-A14E-4F52-80DB-1747DD77EBE6}" destId="{C9700E93-42F4-48CE-A64B-17BCCBB9E938}" srcOrd="0" destOrd="0" presId="urn:microsoft.com/office/officeart/2005/8/layout/hierarchy2"/>
    <dgm:cxn modelId="{4929A51C-81C3-4BC2-863A-4C6AED11BD70}" type="presOf" srcId="{F43A621E-13F6-459F-8E21-5C00581A3679}" destId="{6716EBCF-1E8B-4C41-BF65-2ED1994F882E}" srcOrd="1" destOrd="0" presId="urn:microsoft.com/office/officeart/2005/8/layout/hierarchy2"/>
    <dgm:cxn modelId="{E5AC9626-6707-4A7C-9C03-E71229327D93}" type="presOf" srcId="{03F1346A-37F1-431D-BF6C-E4273C909805}" destId="{0D2ED8D1-68C7-438C-8F32-67B6243F8497}" srcOrd="0" destOrd="0" presId="urn:microsoft.com/office/officeart/2005/8/layout/hierarchy2"/>
    <dgm:cxn modelId="{5E51FE23-D66E-48FF-89FF-1D86825F3EB8}" type="presParOf" srcId="{A0EACA57-CCAC-48AA-BCE4-7E219E3A122E}" destId="{3B82491A-6E1B-40B6-9BC0-55B87CBCDEC9}" srcOrd="0" destOrd="0" presId="urn:microsoft.com/office/officeart/2005/8/layout/hierarchy2"/>
    <dgm:cxn modelId="{80ED637B-9B94-4220-A14B-4413E160CEFB}" type="presParOf" srcId="{3B82491A-6E1B-40B6-9BC0-55B87CBCDEC9}" destId="{BF46BD82-15E8-40BD-868E-94C84CCB9326}" srcOrd="0" destOrd="0" presId="urn:microsoft.com/office/officeart/2005/8/layout/hierarchy2"/>
    <dgm:cxn modelId="{1647F879-6FE7-423F-956D-6D93C16EDC2C}" type="presParOf" srcId="{3B82491A-6E1B-40B6-9BC0-55B87CBCDEC9}" destId="{B59EFABA-C3E4-46AC-A16E-FCF3564A0835}" srcOrd="1" destOrd="0" presId="urn:microsoft.com/office/officeart/2005/8/layout/hierarchy2"/>
    <dgm:cxn modelId="{42EADC0F-E881-4B54-B5C5-0BC96B91DAE7}" type="presParOf" srcId="{B59EFABA-C3E4-46AC-A16E-FCF3564A0835}" destId="{41529C45-86AF-437F-B12C-3DB5B5B0B91D}" srcOrd="0" destOrd="0" presId="urn:microsoft.com/office/officeart/2005/8/layout/hierarchy2"/>
    <dgm:cxn modelId="{ED017769-361B-4CD6-BFE9-74FB8E87E5BF}" type="presParOf" srcId="{41529C45-86AF-437F-B12C-3DB5B5B0B91D}" destId="{50955748-1E4C-4CC9-927A-8FAC7783B0CE}" srcOrd="0" destOrd="0" presId="urn:microsoft.com/office/officeart/2005/8/layout/hierarchy2"/>
    <dgm:cxn modelId="{6CAAA60B-99CD-4FE2-9E6A-928B01E7F50F}" type="presParOf" srcId="{B59EFABA-C3E4-46AC-A16E-FCF3564A0835}" destId="{DC977C2A-D371-46F9-B807-CE91BCCF2F56}" srcOrd="1" destOrd="0" presId="urn:microsoft.com/office/officeart/2005/8/layout/hierarchy2"/>
    <dgm:cxn modelId="{05FE9045-65DE-4B79-B7A9-382B93E0E7CF}" type="presParOf" srcId="{DC977C2A-D371-46F9-B807-CE91BCCF2F56}" destId="{0D2ED8D1-68C7-438C-8F32-67B6243F8497}" srcOrd="0" destOrd="0" presId="urn:microsoft.com/office/officeart/2005/8/layout/hierarchy2"/>
    <dgm:cxn modelId="{A74D72EC-9FB5-4A2F-B0D6-3007D878E4A6}" type="presParOf" srcId="{DC977C2A-D371-46F9-B807-CE91BCCF2F56}" destId="{5C85DF02-7012-46E2-9FF7-A9DB70ADBB04}" srcOrd="1" destOrd="0" presId="urn:microsoft.com/office/officeart/2005/8/layout/hierarchy2"/>
    <dgm:cxn modelId="{4BEC7767-C31D-470A-A1C4-B5C159B5B35F}" type="presParOf" srcId="{B59EFABA-C3E4-46AC-A16E-FCF3564A0835}" destId="{2714DCB9-2D24-45E8-A93A-C2F4CF91C391}" srcOrd="2" destOrd="0" presId="urn:microsoft.com/office/officeart/2005/8/layout/hierarchy2"/>
    <dgm:cxn modelId="{7281210C-6A9E-4EC7-BD07-82EF706DAB64}" type="presParOf" srcId="{2714DCB9-2D24-45E8-A93A-C2F4CF91C391}" destId="{8D8A47DE-4FEF-48DE-A95B-E294C230009C}" srcOrd="0" destOrd="0" presId="urn:microsoft.com/office/officeart/2005/8/layout/hierarchy2"/>
    <dgm:cxn modelId="{914A2425-590B-40D9-AA67-15BDD1DE5AA5}" type="presParOf" srcId="{B59EFABA-C3E4-46AC-A16E-FCF3564A0835}" destId="{D7818D6E-303D-4F0D-B74B-312B902A0716}" srcOrd="3" destOrd="0" presId="urn:microsoft.com/office/officeart/2005/8/layout/hierarchy2"/>
    <dgm:cxn modelId="{A0AE62A9-951E-4E74-BFE2-9241D2ABA506}" type="presParOf" srcId="{D7818D6E-303D-4F0D-B74B-312B902A0716}" destId="{1F0D70A7-983A-45AD-A6EA-BB04E4FE8CB1}" srcOrd="0" destOrd="0" presId="urn:microsoft.com/office/officeart/2005/8/layout/hierarchy2"/>
    <dgm:cxn modelId="{1C1114FA-83AD-4F56-93AE-7D258E83D022}" type="presParOf" srcId="{D7818D6E-303D-4F0D-B74B-312B902A0716}" destId="{C5AE1F61-E4DD-498D-AE29-193B96EA0E5D}" srcOrd="1" destOrd="0" presId="urn:microsoft.com/office/officeart/2005/8/layout/hierarchy2"/>
    <dgm:cxn modelId="{01ECC647-1BA8-406D-B170-550E1DE6B4CA}" type="presParOf" srcId="{B59EFABA-C3E4-46AC-A16E-FCF3564A0835}" destId="{C9700E93-42F4-48CE-A64B-17BCCBB9E938}" srcOrd="4" destOrd="0" presId="urn:microsoft.com/office/officeart/2005/8/layout/hierarchy2"/>
    <dgm:cxn modelId="{517449A7-1BDD-4E8F-9007-32D29A1AF30D}" type="presParOf" srcId="{C9700E93-42F4-48CE-A64B-17BCCBB9E938}" destId="{75236519-2E52-44AC-B705-860BA7F29559}" srcOrd="0" destOrd="0" presId="urn:microsoft.com/office/officeart/2005/8/layout/hierarchy2"/>
    <dgm:cxn modelId="{2FBB439A-B561-49D1-BFE4-A52949E8762F}" type="presParOf" srcId="{B59EFABA-C3E4-46AC-A16E-FCF3564A0835}" destId="{E8182D8B-5EF2-4317-B51A-3AEF0EA3C8F2}" srcOrd="5" destOrd="0" presId="urn:microsoft.com/office/officeart/2005/8/layout/hierarchy2"/>
    <dgm:cxn modelId="{9C3BEDAF-CC18-4FB3-B0DC-B43D30C971C0}" type="presParOf" srcId="{E8182D8B-5EF2-4317-B51A-3AEF0EA3C8F2}" destId="{F05A1332-41D1-4597-90F6-91813D1BE153}" srcOrd="0" destOrd="0" presId="urn:microsoft.com/office/officeart/2005/8/layout/hierarchy2"/>
    <dgm:cxn modelId="{D423D25B-5CC2-4CBB-B2DB-40EC529E51A6}" type="presParOf" srcId="{E8182D8B-5EF2-4317-B51A-3AEF0EA3C8F2}" destId="{6418E98D-D6C1-4983-AB36-76B91E55FE94}" srcOrd="1" destOrd="0" presId="urn:microsoft.com/office/officeart/2005/8/layout/hierarchy2"/>
    <dgm:cxn modelId="{8FC837F3-EB93-4D00-830B-0F50EBB08F9D}" type="presParOf" srcId="{B59EFABA-C3E4-46AC-A16E-FCF3564A0835}" destId="{7B596330-ACC3-454C-8EF3-F26366E3FC55}" srcOrd="6" destOrd="0" presId="urn:microsoft.com/office/officeart/2005/8/layout/hierarchy2"/>
    <dgm:cxn modelId="{E6EFD083-8C19-433A-A36D-0D2A5DF3D5AF}" type="presParOf" srcId="{7B596330-ACC3-454C-8EF3-F26366E3FC55}" destId="{6716EBCF-1E8B-4C41-BF65-2ED1994F882E}" srcOrd="0" destOrd="0" presId="urn:microsoft.com/office/officeart/2005/8/layout/hierarchy2"/>
    <dgm:cxn modelId="{1EE153EE-5195-4216-B740-1C370B22F4AE}" type="presParOf" srcId="{B59EFABA-C3E4-46AC-A16E-FCF3564A0835}" destId="{151A2DA4-DB6F-4C68-8649-60B6163DED30}" srcOrd="7" destOrd="0" presId="urn:microsoft.com/office/officeart/2005/8/layout/hierarchy2"/>
    <dgm:cxn modelId="{199A6421-94BE-4D9F-A61D-37B398FAA03B}" type="presParOf" srcId="{151A2DA4-DB6F-4C68-8649-60B6163DED30}" destId="{14B01E4A-8A4C-4A6E-A62D-68872C266544}" srcOrd="0" destOrd="0" presId="urn:microsoft.com/office/officeart/2005/8/layout/hierarchy2"/>
    <dgm:cxn modelId="{7B8CA002-B5BA-40FF-95DD-054EC6F49236}" type="presParOf" srcId="{151A2DA4-DB6F-4C68-8649-60B6163DED30}" destId="{F152E15D-2BB4-4488-BF83-68C87755F816}" srcOrd="1" destOrd="0" presId="urn:microsoft.com/office/officeart/2005/8/layout/hierarchy2"/>
    <dgm:cxn modelId="{7EECC3FE-8746-42EF-BDB0-9A8EC9AB6017}" type="presParOf" srcId="{B59EFABA-C3E4-46AC-A16E-FCF3564A0835}" destId="{4AB96ACA-1367-4C34-80CD-59D39CDAA9D8}" srcOrd="8" destOrd="0" presId="urn:microsoft.com/office/officeart/2005/8/layout/hierarchy2"/>
    <dgm:cxn modelId="{46916ABC-D598-4BFD-8B48-C78F1375FA46}" type="presParOf" srcId="{4AB96ACA-1367-4C34-80CD-59D39CDAA9D8}" destId="{9936F826-9FC4-40C6-AC4E-051BE58F1A8F}" srcOrd="0" destOrd="0" presId="urn:microsoft.com/office/officeart/2005/8/layout/hierarchy2"/>
    <dgm:cxn modelId="{261DD0B3-1E24-4544-AC6E-25E7A7E9ACB3}" type="presParOf" srcId="{B59EFABA-C3E4-46AC-A16E-FCF3564A0835}" destId="{1A268D2B-211C-43C4-B8D2-6859166694D0}" srcOrd="9" destOrd="0" presId="urn:microsoft.com/office/officeart/2005/8/layout/hierarchy2"/>
    <dgm:cxn modelId="{0564AFDC-3528-4191-B6D1-9C7187596F83}" type="presParOf" srcId="{1A268D2B-211C-43C4-B8D2-6859166694D0}" destId="{0B995DDD-2492-4139-BD5F-C160F049D723}" srcOrd="0" destOrd="0" presId="urn:microsoft.com/office/officeart/2005/8/layout/hierarchy2"/>
    <dgm:cxn modelId="{96B6E8DB-9F53-4019-9913-E53F9C255B64}" type="presParOf" srcId="{1A268D2B-211C-43C4-B8D2-6859166694D0}" destId="{84FA8A38-D24C-459A-BCD8-4AC0E5C48C82}" srcOrd="1" destOrd="0" presId="urn:microsoft.com/office/officeart/2005/8/layout/hierarchy2"/>
    <dgm:cxn modelId="{8196C837-295A-402F-A0CE-63365E37CE0D}" type="presParOf" srcId="{B59EFABA-C3E4-46AC-A16E-FCF3564A0835}" destId="{6060CA24-9686-4762-8FBD-882F3888B9ED}" srcOrd="10" destOrd="0" presId="urn:microsoft.com/office/officeart/2005/8/layout/hierarchy2"/>
    <dgm:cxn modelId="{E3BD6C62-3614-4D19-8E6D-B44F5C546E90}" type="presParOf" srcId="{6060CA24-9686-4762-8FBD-882F3888B9ED}" destId="{E5BF2AD4-AD6B-41EB-B1DD-5D1145AEF0B1}" srcOrd="0" destOrd="0" presId="urn:microsoft.com/office/officeart/2005/8/layout/hierarchy2"/>
    <dgm:cxn modelId="{FA84C761-5B42-46F7-8E9F-2B33329B926A}" type="presParOf" srcId="{B59EFABA-C3E4-46AC-A16E-FCF3564A0835}" destId="{94AE4BBB-E47A-4A1D-B7AB-7213ABB7BF29}" srcOrd="11" destOrd="0" presId="urn:microsoft.com/office/officeart/2005/8/layout/hierarchy2"/>
    <dgm:cxn modelId="{34F2F429-CF0E-4931-B547-DAE78110E9E3}" type="presParOf" srcId="{94AE4BBB-E47A-4A1D-B7AB-7213ABB7BF29}" destId="{619B6608-84B8-48BD-80D7-6139F9C3597A}" srcOrd="0" destOrd="0" presId="urn:microsoft.com/office/officeart/2005/8/layout/hierarchy2"/>
    <dgm:cxn modelId="{EA82C308-42E5-4770-A61B-F398F0BFE82D}" type="presParOf" srcId="{94AE4BBB-E47A-4A1D-B7AB-7213ABB7BF29}" destId="{91F9F5C3-406E-4880-97F1-40041ECCE2E1}" srcOrd="1" destOrd="0" presId="urn:microsoft.com/office/officeart/2005/8/layout/hierarchy2"/>
    <dgm:cxn modelId="{3D28DE91-0626-4686-8711-CC5DE65B0B07}" type="presParOf" srcId="{B59EFABA-C3E4-46AC-A16E-FCF3564A0835}" destId="{860BB2EC-AD49-4DC8-AC22-53A5436F9502}" srcOrd="12" destOrd="0" presId="urn:microsoft.com/office/officeart/2005/8/layout/hierarchy2"/>
    <dgm:cxn modelId="{7ECC194F-B937-4039-AEDF-6439F650DD73}" type="presParOf" srcId="{860BB2EC-AD49-4DC8-AC22-53A5436F9502}" destId="{80C63300-9D4F-4B29-B20A-90100E0756D3}" srcOrd="0" destOrd="0" presId="urn:microsoft.com/office/officeart/2005/8/layout/hierarchy2"/>
    <dgm:cxn modelId="{D157EC56-36D1-489D-A06F-48AF5876B38B}" type="presParOf" srcId="{B59EFABA-C3E4-46AC-A16E-FCF3564A0835}" destId="{AC749CD0-D207-4E85-AA71-167DA9F01358}" srcOrd="13" destOrd="0" presId="urn:microsoft.com/office/officeart/2005/8/layout/hierarchy2"/>
    <dgm:cxn modelId="{7CA15764-63BD-46C7-9396-A668C09FBDB2}" type="presParOf" srcId="{AC749CD0-D207-4E85-AA71-167DA9F01358}" destId="{B1C93127-C0AA-448D-BF0C-92D3BF631493}" srcOrd="0" destOrd="0" presId="urn:microsoft.com/office/officeart/2005/8/layout/hierarchy2"/>
    <dgm:cxn modelId="{091DE457-54F9-4F96-A352-46FB9150A9FE}" type="presParOf" srcId="{AC749CD0-D207-4E85-AA71-167DA9F01358}" destId="{30455CB6-5687-4847-8CFF-0ED8914BD1C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custT="1"/>
      <dgm:spPr/>
      <dgm:t>
        <a:bodyPr/>
        <a:lstStyle/>
        <a:p>
          <a:pPr>
            <a:lnSpc>
              <a:spcPct val="100000"/>
            </a:lnSpc>
            <a:spcBef>
              <a:spcPts val="0"/>
            </a:spcBef>
            <a:spcAft>
              <a:spcPts val="0"/>
            </a:spcAft>
          </a:pPr>
          <a:r>
            <a:rPr lang="ru-RU" sz="1800" dirty="0" smtClean="0">
              <a:latin typeface="Times New Roman" pitchFamily="18" charset="0"/>
              <a:cs typeface="Times New Roman" pitchFamily="18" charset="0"/>
            </a:rPr>
            <a:t>Субъекты</a:t>
          </a:r>
        </a:p>
        <a:p>
          <a:pPr>
            <a:lnSpc>
              <a:spcPct val="100000"/>
            </a:lnSpc>
            <a:spcBef>
              <a:spcPts val="0"/>
            </a:spcBef>
            <a:spcAft>
              <a:spcPts val="0"/>
            </a:spcAft>
          </a:pPr>
          <a:r>
            <a:rPr lang="ru-RU" sz="1800" dirty="0" smtClean="0">
              <a:latin typeface="Times New Roman" pitchFamily="18" charset="0"/>
              <a:cs typeface="Times New Roman" pitchFamily="18" charset="0"/>
            </a:rPr>
            <a:t>(СТО)</a:t>
          </a:r>
          <a:endParaRPr lang="ru-RU" sz="1800"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81C8C33F-80F6-467B-B592-DAC79605258C}">
      <dgm:prSet phldrT="[Текст]" custT="1"/>
      <dgm:spPr/>
      <dgm:t>
        <a:bodyPr/>
        <a:lstStyle/>
        <a:p>
          <a:pPr>
            <a:lnSpc>
              <a:spcPct val="100000"/>
            </a:lnSpc>
            <a:spcBef>
              <a:spcPts val="0"/>
            </a:spcBef>
            <a:spcAft>
              <a:spcPts val="0"/>
            </a:spcAft>
          </a:pPr>
          <a:r>
            <a:rPr lang="ru-RU" sz="1800" dirty="0" smtClean="0">
              <a:latin typeface="Times New Roman" pitchFamily="18" charset="0"/>
              <a:cs typeface="Times New Roman" pitchFamily="18" charset="0"/>
            </a:rPr>
            <a:t>Наемный работник</a:t>
          </a:r>
          <a:endParaRPr lang="ru-RU" sz="1800"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0A425CB7-74EF-4D84-A328-F92D4765C86C}">
      <dgm:prSet phldrT="[Текст]" custT="1"/>
      <dgm:spPr/>
      <dgm:t>
        <a:bodyPr/>
        <a:lstStyle/>
        <a:p>
          <a:pPr>
            <a:lnSpc>
              <a:spcPct val="100000"/>
            </a:lnSpc>
            <a:spcBef>
              <a:spcPts val="0"/>
            </a:spcBef>
            <a:spcAft>
              <a:spcPts val="0"/>
            </a:spcAft>
          </a:pPr>
          <a:r>
            <a:rPr lang="ru-RU" sz="1800" dirty="0" smtClean="0">
              <a:latin typeface="Times New Roman" pitchFamily="18" charset="0"/>
              <a:cs typeface="Times New Roman" pitchFamily="18" charset="0"/>
            </a:rPr>
            <a:t>Работодатель</a:t>
          </a:r>
          <a:endParaRPr lang="ru-RU" sz="1800"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EB2BC395-90F8-4030-A294-501ABDF2F71D}">
      <dgm:prSet phldrT="[Текст]" custT="1"/>
      <dgm:spPr/>
      <dgm:t>
        <a:bodyPr/>
        <a:lstStyle/>
        <a:p>
          <a:pPr>
            <a:lnSpc>
              <a:spcPct val="100000"/>
            </a:lnSpc>
            <a:spcBef>
              <a:spcPts val="0"/>
            </a:spcBef>
            <a:spcAft>
              <a:spcPts val="0"/>
            </a:spcAft>
          </a:pPr>
          <a:r>
            <a:rPr lang="ru-RU" sz="1800" dirty="0" smtClean="0">
              <a:latin typeface="Times New Roman" pitchFamily="18" charset="0"/>
              <a:cs typeface="Times New Roman" pitchFamily="18" charset="0"/>
            </a:rPr>
            <a:t>Государство</a:t>
          </a:r>
          <a:endParaRPr lang="ru-RU" sz="1800"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sz="1800">
            <a:latin typeface="Times New Roman" pitchFamily="18" charset="0"/>
            <a:cs typeface="Times New Roman" pitchFamily="18" charset="0"/>
          </a:endParaRPr>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215963" custLinFactY="-192756" custLinFactNeighborX="10091" custLinFactNeighborY="-200000">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3"/>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3"/>
      <dgm:spPr/>
    </dgm:pt>
    <dgm:pt modelId="{75D55445-0D5B-4B21-A1D5-E4B42424B7A1}" type="pres">
      <dgm:prSet presAssocID="{81C8C33F-80F6-467B-B592-DAC79605258C}" presName="text2" presStyleLbl="fgAcc2" presStyleIdx="0" presStyleCnt="3" custScaleX="165793">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3"/>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3"/>
      <dgm:spPr/>
    </dgm:pt>
    <dgm:pt modelId="{9185CC98-A299-4B59-8C59-01A5E5A4B379}" type="pres">
      <dgm:prSet presAssocID="{0A425CB7-74EF-4D84-A328-F92D4765C86C}" presName="text2" presStyleLbl="fgAcc2" presStyleIdx="1" presStyleCnt="3" custScaleX="168943">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3"/>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3"/>
      <dgm:spPr/>
    </dgm:pt>
    <dgm:pt modelId="{17EBE85E-F917-4868-AA15-B6FAB140A435}" type="pres">
      <dgm:prSet presAssocID="{EB2BC395-90F8-4030-A294-501ABDF2F71D}" presName="text2" presStyleLbl="fgAcc2" presStyleIdx="2" presStyleCnt="3" custScaleX="208834">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Lst>
  <dgm:cxnLst>
    <dgm:cxn modelId="{45192E1E-A822-4B20-BA12-CA4442DEAC9B}" type="presOf" srcId="{E4909297-D6B8-48BB-8B0E-1C0DE9990617}" destId="{7DBA8170-BB1D-44D9-9A39-AD98A354D257}" srcOrd="0" destOrd="0" presId="urn:microsoft.com/office/officeart/2005/8/layout/hierarchy1"/>
    <dgm:cxn modelId="{97265293-C231-4BB8-A751-F9E51D365669}" type="presOf" srcId="{7326D666-751B-47EA-8F9B-E1A66719CA23}" destId="{FFC27E26-31FB-471F-AB0C-3C108AC0E7AB}"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418843F6-3A67-4EC9-89BB-5A208AC4E7B8}" type="presOf" srcId="{81C8C33F-80F6-467B-B592-DAC79605258C}" destId="{75D55445-0D5B-4B21-A1D5-E4B42424B7A1}" srcOrd="0" destOrd="0" presId="urn:microsoft.com/office/officeart/2005/8/layout/hierarchy1"/>
    <dgm:cxn modelId="{4E1F14FA-9A87-4E06-BEE3-414C13CB4770}" srcId="{F0279D06-137B-42DF-B25E-D6531FCE0995}" destId="{81C8C33F-80F6-467B-B592-DAC79605258C}" srcOrd="0" destOrd="0" parTransId="{8D0C9803-A6C9-473B-B878-BA694F478B65}" sibTransId="{12590D96-6A03-4FB1-9B65-EA2DA4E893C1}"/>
    <dgm:cxn modelId="{168E50A7-7098-494D-ABD6-2C5BE3BFD3D1}" type="presOf" srcId="{F0279D06-137B-42DF-B25E-D6531FCE0995}" destId="{FB2BD9B4-7E65-4CCF-B671-ED3D12892BF9}" srcOrd="0" destOrd="0" presId="urn:microsoft.com/office/officeart/2005/8/layout/hierarchy1"/>
    <dgm:cxn modelId="{289C018D-BCDB-40B9-B534-2287ABD07652}" type="presOf" srcId="{1D30A7B9-337D-4788-A3AE-E04BF2C3338A}" destId="{F8A370E7-B36E-4F05-9F06-4FF3CFA60635}" srcOrd="0" destOrd="0" presId="urn:microsoft.com/office/officeart/2005/8/layout/hierarchy1"/>
    <dgm:cxn modelId="{EDD3A54F-8F09-4DB0-8FE0-33A9D93722F6}" srcId="{F0279D06-137B-42DF-B25E-D6531FCE0995}" destId="{EB2BC395-90F8-4030-A294-501ABDF2F71D}" srcOrd="2" destOrd="0" parTransId="{1D30A7B9-337D-4788-A3AE-E04BF2C3338A}" sibTransId="{37000107-B2BA-496A-A80C-CA03B9985BD7}"/>
    <dgm:cxn modelId="{C3DFDB3F-E344-4B6C-878B-8FE61B67D681}" type="presOf" srcId="{EB2BC395-90F8-4030-A294-501ABDF2F71D}" destId="{17EBE85E-F917-4868-AA15-B6FAB140A435}" srcOrd="0" destOrd="0" presId="urn:microsoft.com/office/officeart/2005/8/layout/hierarchy1"/>
    <dgm:cxn modelId="{365ED1D4-943C-43AD-8A5C-C521DCBBC369}" type="presOf" srcId="{0A425CB7-74EF-4D84-A328-F92D4765C86C}" destId="{9185CC98-A299-4B59-8C59-01A5E5A4B379}" srcOrd="0" destOrd="0" presId="urn:microsoft.com/office/officeart/2005/8/layout/hierarchy1"/>
    <dgm:cxn modelId="{4C5B5873-DB68-47A4-888F-A4B81F071F9A}" type="presOf" srcId="{8D0C9803-A6C9-473B-B878-BA694F478B65}" destId="{3EB04FB9-ABD0-4518-A16F-7E5726CAAA01}" srcOrd="0" destOrd="0" presId="urn:microsoft.com/office/officeart/2005/8/layout/hierarchy1"/>
    <dgm:cxn modelId="{CA755648-2384-4F9D-A5F7-9BC7D9CEB307}" srcId="{E4909297-D6B8-48BB-8B0E-1C0DE9990617}" destId="{F0279D06-137B-42DF-B25E-D6531FCE0995}" srcOrd="0" destOrd="0" parTransId="{18E1F3C6-2EAA-4AA5-87A5-4E8FCA7EAA76}" sibTransId="{A68F032E-3B95-48C0-87F7-63BA9583C240}"/>
    <dgm:cxn modelId="{FD2D47B1-18DE-4DA0-A928-BEB57A814A4F}" type="presParOf" srcId="{7DBA8170-BB1D-44D9-9A39-AD98A354D257}" destId="{092F08E2-96BF-4763-8662-B148A1A7750F}" srcOrd="0" destOrd="0" presId="urn:microsoft.com/office/officeart/2005/8/layout/hierarchy1"/>
    <dgm:cxn modelId="{20623004-3629-4A42-9711-F227FF9E6E70}" type="presParOf" srcId="{092F08E2-96BF-4763-8662-B148A1A7750F}" destId="{C637B83E-76BF-4D4C-AD2E-CD5D4C065359}" srcOrd="0" destOrd="0" presId="urn:microsoft.com/office/officeart/2005/8/layout/hierarchy1"/>
    <dgm:cxn modelId="{9139C06D-D337-427F-8C9E-F9DA4033677D}" type="presParOf" srcId="{C637B83E-76BF-4D4C-AD2E-CD5D4C065359}" destId="{98581DFE-30D9-475D-B4C3-A1CFFBAA4F6D}" srcOrd="0" destOrd="0" presId="urn:microsoft.com/office/officeart/2005/8/layout/hierarchy1"/>
    <dgm:cxn modelId="{5ACED0D8-4BE3-47F6-B90C-FEF79DCF792E}" type="presParOf" srcId="{C637B83E-76BF-4D4C-AD2E-CD5D4C065359}" destId="{FB2BD9B4-7E65-4CCF-B671-ED3D12892BF9}" srcOrd="1" destOrd="0" presId="urn:microsoft.com/office/officeart/2005/8/layout/hierarchy1"/>
    <dgm:cxn modelId="{56084C56-35A7-4953-9F9E-149694DE2128}" type="presParOf" srcId="{092F08E2-96BF-4763-8662-B148A1A7750F}" destId="{93D7C048-1692-46F3-A4FD-4A7D7140FFF8}" srcOrd="1" destOrd="0" presId="urn:microsoft.com/office/officeart/2005/8/layout/hierarchy1"/>
    <dgm:cxn modelId="{45D4B1E7-1BC8-46CD-9414-A29095FA67D8}" type="presParOf" srcId="{93D7C048-1692-46F3-A4FD-4A7D7140FFF8}" destId="{3EB04FB9-ABD0-4518-A16F-7E5726CAAA01}" srcOrd="0" destOrd="0" presId="urn:microsoft.com/office/officeart/2005/8/layout/hierarchy1"/>
    <dgm:cxn modelId="{741291D3-F426-4D2D-9A58-2C1FE07C12B0}" type="presParOf" srcId="{93D7C048-1692-46F3-A4FD-4A7D7140FFF8}" destId="{E736225D-D5C4-433B-B0C7-86CD58E9BFB1}" srcOrd="1" destOrd="0" presId="urn:microsoft.com/office/officeart/2005/8/layout/hierarchy1"/>
    <dgm:cxn modelId="{CFA859D4-F3E7-45FE-A1BE-3292C137EB9C}" type="presParOf" srcId="{E736225D-D5C4-433B-B0C7-86CD58E9BFB1}" destId="{648DEAF4-BD23-4325-B786-74662546E46D}" srcOrd="0" destOrd="0" presId="urn:microsoft.com/office/officeart/2005/8/layout/hierarchy1"/>
    <dgm:cxn modelId="{9F7747BD-AD41-40BB-A6EB-1511950A6446}" type="presParOf" srcId="{648DEAF4-BD23-4325-B786-74662546E46D}" destId="{F1255243-A24A-42B8-B560-397976D88557}" srcOrd="0" destOrd="0" presId="urn:microsoft.com/office/officeart/2005/8/layout/hierarchy1"/>
    <dgm:cxn modelId="{347B60DB-379D-4AEB-8EF0-D5EEDD16B37B}" type="presParOf" srcId="{648DEAF4-BD23-4325-B786-74662546E46D}" destId="{75D55445-0D5B-4B21-A1D5-E4B42424B7A1}" srcOrd="1" destOrd="0" presId="urn:microsoft.com/office/officeart/2005/8/layout/hierarchy1"/>
    <dgm:cxn modelId="{90DF0D91-50A1-4E65-844D-919CB206BA18}" type="presParOf" srcId="{E736225D-D5C4-433B-B0C7-86CD58E9BFB1}" destId="{9A4D4AC4-0D65-4567-B56C-2CE32061BD6C}" srcOrd="1" destOrd="0" presId="urn:microsoft.com/office/officeart/2005/8/layout/hierarchy1"/>
    <dgm:cxn modelId="{A5119D24-35D7-46CD-8DD6-DE4762A206BE}" type="presParOf" srcId="{93D7C048-1692-46F3-A4FD-4A7D7140FFF8}" destId="{FFC27E26-31FB-471F-AB0C-3C108AC0E7AB}" srcOrd="2" destOrd="0" presId="urn:microsoft.com/office/officeart/2005/8/layout/hierarchy1"/>
    <dgm:cxn modelId="{0FFB9ADB-2BE9-493F-BE10-97FAF684B4A5}" type="presParOf" srcId="{93D7C048-1692-46F3-A4FD-4A7D7140FFF8}" destId="{7D986CF0-868A-4813-8673-A3ABE5BD5165}" srcOrd="3" destOrd="0" presId="urn:microsoft.com/office/officeart/2005/8/layout/hierarchy1"/>
    <dgm:cxn modelId="{64EBDE31-B783-4C07-80A5-F5FC5BBAF02A}" type="presParOf" srcId="{7D986CF0-868A-4813-8673-A3ABE5BD5165}" destId="{99DAE689-B8FF-4C67-AA00-F28E44422D82}" srcOrd="0" destOrd="0" presId="urn:microsoft.com/office/officeart/2005/8/layout/hierarchy1"/>
    <dgm:cxn modelId="{82AA0077-46F3-4614-B736-E0DF2A33F6A0}" type="presParOf" srcId="{99DAE689-B8FF-4C67-AA00-F28E44422D82}" destId="{FF530862-E659-4346-96EF-53A329E44D85}" srcOrd="0" destOrd="0" presId="urn:microsoft.com/office/officeart/2005/8/layout/hierarchy1"/>
    <dgm:cxn modelId="{99FD700A-5A41-4AE0-94DE-A638E7687662}" type="presParOf" srcId="{99DAE689-B8FF-4C67-AA00-F28E44422D82}" destId="{9185CC98-A299-4B59-8C59-01A5E5A4B379}" srcOrd="1" destOrd="0" presId="urn:microsoft.com/office/officeart/2005/8/layout/hierarchy1"/>
    <dgm:cxn modelId="{1FB5C9B6-8A1D-4591-AA05-AEF6B675EC88}" type="presParOf" srcId="{7D986CF0-868A-4813-8673-A3ABE5BD5165}" destId="{97EE1F0C-C8E5-48D7-BF62-9F8B8E24CE1B}" srcOrd="1" destOrd="0" presId="urn:microsoft.com/office/officeart/2005/8/layout/hierarchy1"/>
    <dgm:cxn modelId="{8044BB6D-1582-4652-82F6-DBE1C6B59677}" type="presParOf" srcId="{93D7C048-1692-46F3-A4FD-4A7D7140FFF8}" destId="{F8A370E7-B36E-4F05-9F06-4FF3CFA60635}" srcOrd="4" destOrd="0" presId="urn:microsoft.com/office/officeart/2005/8/layout/hierarchy1"/>
    <dgm:cxn modelId="{B7F59B8B-5181-45A4-9D2E-1BD6992EAC02}" type="presParOf" srcId="{93D7C048-1692-46F3-A4FD-4A7D7140FFF8}" destId="{3794521C-7CCA-45AC-9CBE-5C14443783DB}" srcOrd="5" destOrd="0" presId="urn:microsoft.com/office/officeart/2005/8/layout/hierarchy1"/>
    <dgm:cxn modelId="{018F063F-00EB-49E9-80DC-2DC5B54AA0E2}" type="presParOf" srcId="{3794521C-7CCA-45AC-9CBE-5C14443783DB}" destId="{B518F6E2-8951-4D3F-BAE0-0AD373A37484}" srcOrd="0" destOrd="0" presId="urn:microsoft.com/office/officeart/2005/8/layout/hierarchy1"/>
    <dgm:cxn modelId="{5E07EAC5-3889-4CB8-B345-69EBA10D3181}" type="presParOf" srcId="{B518F6E2-8951-4D3F-BAE0-0AD373A37484}" destId="{46352DF8-E047-4BB5-9E72-1D2A83E3F948}" srcOrd="0" destOrd="0" presId="urn:microsoft.com/office/officeart/2005/8/layout/hierarchy1"/>
    <dgm:cxn modelId="{76B45787-1291-4D78-9AEA-902E258B935A}" type="presParOf" srcId="{B518F6E2-8951-4D3F-BAE0-0AD373A37484}" destId="{17EBE85E-F917-4868-AA15-B6FAB140A435}" srcOrd="1" destOrd="0" presId="urn:microsoft.com/office/officeart/2005/8/layout/hierarchy1"/>
    <dgm:cxn modelId="{987811FD-1481-44DA-9BDE-67D357AE64A2}" type="presParOf" srcId="{3794521C-7CCA-45AC-9CBE-5C14443783DB}" destId="{EA4D3170-75B8-42C6-99C2-357E7B5B85E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Уровни</a:t>
          </a:r>
        </a:p>
        <a:p>
          <a:pPr>
            <a:lnSpc>
              <a:spcPct val="100000"/>
            </a:lnSpc>
            <a:spcBef>
              <a:spcPts val="0"/>
            </a:spcBef>
            <a:spcAft>
              <a:spcPts val="0"/>
            </a:spcAft>
          </a:pPr>
          <a:r>
            <a:rPr lang="ru-RU" sz="1600" dirty="0" smtClean="0">
              <a:latin typeface="Times New Roman" pitchFamily="18" charset="0"/>
              <a:cs typeface="Times New Roman" pitchFamily="18" charset="0"/>
            </a:rPr>
            <a:t>(СТО)</a:t>
          </a:r>
          <a:endParaRPr lang="ru-RU" sz="1600"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81C8C33F-80F6-467B-B592-DAC79605258C}">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индивидуальный</a:t>
          </a:r>
          <a:endParaRPr lang="ru-RU" sz="1600"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3239C20-76A0-4465-8E89-3C698F734E36}">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организации</a:t>
          </a:r>
          <a:endParaRPr lang="ru-RU" sz="1600" dirty="0">
            <a:latin typeface="Times New Roman" pitchFamily="18" charset="0"/>
            <a:cs typeface="Times New Roman" pitchFamily="18" charset="0"/>
          </a:endParaRPr>
        </a:p>
      </dgm:t>
    </dgm:pt>
    <dgm:pt modelId="{8C6F3355-436E-4C18-9789-278ACFD85374}" type="par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F08B6887-D3D6-4731-91C8-189F24B8E701}" type="sib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0A425CB7-74EF-4D84-A328-F92D4765C86C}">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коллективный</a:t>
          </a:r>
          <a:endParaRPr lang="ru-RU" sz="1600"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EB2BC395-90F8-4030-A294-501ABDF2F71D}">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отрасли</a:t>
          </a:r>
          <a:endParaRPr lang="ru-RU" sz="1600"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72E4F97B-143E-4D31-9F13-3DCAD4230B5A}">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рабочие</a:t>
          </a:r>
        </a:p>
        <a:p>
          <a:pPr>
            <a:lnSpc>
              <a:spcPct val="100000"/>
            </a:lnSpc>
            <a:spcBef>
              <a:spcPts val="0"/>
            </a:spcBef>
            <a:spcAft>
              <a:spcPts val="0"/>
            </a:spcAft>
          </a:pPr>
          <a:r>
            <a:rPr lang="ru-RU" sz="1600" dirty="0" smtClean="0">
              <a:latin typeface="Times New Roman" pitchFamily="18" charset="0"/>
              <a:cs typeface="Times New Roman" pitchFamily="18" charset="0"/>
            </a:rPr>
            <a:t> места</a:t>
          </a:r>
          <a:endParaRPr lang="ru-RU" sz="1600" dirty="0">
            <a:latin typeface="Times New Roman" pitchFamily="18" charset="0"/>
            <a:cs typeface="Times New Roman" pitchFamily="18" charset="0"/>
          </a:endParaRPr>
        </a:p>
      </dgm:t>
    </dgm:pt>
    <dgm:pt modelId="{9F3B2F13-24DF-4530-A9B4-4EA699FAC557}" type="parTrans" cxnId="{FB6DB370-7879-4FF8-A3F2-18AA7FF1D3F9}">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05C22BD4-B4EC-4C26-AA1D-AB0F6FF71B7F}" type="sibTrans" cxnId="{FB6DB370-7879-4FF8-A3F2-18AA7FF1D3F9}">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217975">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5"/>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5"/>
      <dgm:spPr/>
    </dgm:pt>
    <dgm:pt modelId="{75D55445-0D5B-4B21-A1D5-E4B42424B7A1}" type="pres">
      <dgm:prSet presAssocID="{81C8C33F-80F6-467B-B592-DAC79605258C}" presName="text2" presStyleLbl="fgAcc2" presStyleIdx="0" presStyleCnt="5" custScaleX="123097">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5"/>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5"/>
      <dgm:spPr/>
    </dgm:pt>
    <dgm:pt modelId="{9185CC98-A299-4B59-8C59-01A5E5A4B379}" type="pres">
      <dgm:prSet presAssocID="{0A425CB7-74EF-4D84-A328-F92D4765C86C}" presName="text2" presStyleLbl="fgAcc2" presStyleIdx="1" presStyleCnt="5">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5"/>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5"/>
      <dgm:spPr/>
    </dgm:pt>
    <dgm:pt modelId="{17EBE85E-F917-4868-AA15-B6FAB140A435}" type="pres">
      <dgm:prSet presAssocID="{EB2BC395-90F8-4030-A294-501ABDF2F71D}" presName="text2" presStyleLbl="fgAcc2" presStyleIdx="2" presStyleCnt="5" custScaleX="81972">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 modelId="{A4F874D7-6E1C-468B-9582-6659D6D55808}" type="pres">
      <dgm:prSet presAssocID="{8C6F3355-436E-4C18-9789-278ACFD85374}" presName="Name10" presStyleLbl="parChTrans1D2" presStyleIdx="3" presStyleCnt="5"/>
      <dgm:spPr/>
      <dgm:t>
        <a:bodyPr/>
        <a:lstStyle/>
        <a:p>
          <a:endParaRPr lang="ru-RU"/>
        </a:p>
      </dgm:t>
    </dgm:pt>
    <dgm:pt modelId="{CA5AEB4D-DE24-429C-9E43-814FDF30AF46}" type="pres">
      <dgm:prSet presAssocID="{13239C20-76A0-4465-8E89-3C698F734E36}" presName="hierRoot2" presStyleCnt="0"/>
      <dgm:spPr/>
    </dgm:pt>
    <dgm:pt modelId="{1AC907A4-23FE-4FB6-B1D3-EAEB1D1A1686}" type="pres">
      <dgm:prSet presAssocID="{13239C20-76A0-4465-8E89-3C698F734E36}" presName="composite2" presStyleCnt="0"/>
      <dgm:spPr/>
    </dgm:pt>
    <dgm:pt modelId="{A505F02F-A668-4E8D-B459-8E8DECB038AB}" type="pres">
      <dgm:prSet presAssocID="{13239C20-76A0-4465-8E89-3C698F734E36}" presName="background2" presStyleLbl="node2" presStyleIdx="3" presStyleCnt="5"/>
      <dgm:spPr/>
    </dgm:pt>
    <dgm:pt modelId="{A8F079B7-7770-4EB4-A85F-2C9042E91DE4}" type="pres">
      <dgm:prSet presAssocID="{13239C20-76A0-4465-8E89-3C698F734E36}" presName="text2" presStyleLbl="fgAcc2" presStyleIdx="3" presStyleCnt="5" custScaleX="92459">
        <dgm:presLayoutVars>
          <dgm:chPref val="3"/>
        </dgm:presLayoutVars>
      </dgm:prSet>
      <dgm:spPr/>
      <dgm:t>
        <a:bodyPr/>
        <a:lstStyle/>
        <a:p>
          <a:endParaRPr lang="ru-RU"/>
        </a:p>
      </dgm:t>
    </dgm:pt>
    <dgm:pt modelId="{2EC0B332-CD98-4550-BB55-FE3C83C7B016}" type="pres">
      <dgm:prSet presAssocID="{13239C20-76A0-4465-8E89-3C698F734E36}" presName="hierChild3" presStyleCnt="0"/>
      <dgm:spPr/>
    </dgm:pt>
    <dgm:pt modelId="{B3A56628-31DF-4A9A-B5CE-F8B2485D33A6}" type="pres">
      <dgm:prSet presAssocID="{9F3B2F13-24DF-4530-A9B4-4EA699FAC557}" presName="Name10" presStyleLbl="parChTrans1D2" presStyleIdx="4" presStyleCnt="5"/>
      <dgm:spPr/>
      <dgm:t>
        <a:bodyPr/>
        <a:lstStyle/>
        <a:p>
          <a:endParaRPr lang="ru-RU"/>
        </a:p>
      </dgm:t>
    </dgm:pt>
    <dgm:pt modelId="{42AB793F-6EC4-4601-AE0F-C87673BE3837}" type="pres">
      <dgm:prSet presAssocID="{72E4F97B-143E-4D31-9F13-3DCAD4230B5A}" presName="hierRoot2" presStyleCnt="0"/>
      <dgm:spPr/>
    </dgm:pt>
    <dgm:pt modelId="{7590F03D-4093-4223-9AD8-E829631AE2CC}" type="pres">
      <dgm:prSet presAssocID="{72E4F97B-143E-4D31-9F13-3DCAD4230B5A}" presName="composite2" presStyleCnt="0"/>
      <dgm:spPr/>
    </dgm:pt>
    <dgm:pt modelId="{51EB1DC7-EBDD-4BC0-9220-EC4DBFFED5CF}" type="pres">
      <dgm:prSet presAssocID="{72E4F97B-143E-4D31-9F13-3DCAD4230B5A}" presName="background2" presStyleLbl="node2" presStyleIdx="4" presStyleCnt="5"/>
      <dgm:spPr/>
    </dgm:pt>
    <dgm:pt modelId="{8CF2D502-4AA4-4B6B-9DC3-D290A3C894A6}" type="pres">
      <dgm:prSet presAssocID="{72E4F97B-143E-4D31-9F13-3DCAD4230B5A}" presName="text2" presStyleLbl="fgAcc2" presStyleIdx="4" presStyleCnt="5" custScaleX="71135">
        <dgm:presLayoutVars>
          <dgm:chPref val="3"/>
        </dgm:presLayoutVars>
      </dgm:prSet>
      <dgm:spPr/>
      <dgm:t>
        <a:bodyPr/>
        <a:lstStyle/>
        <a:p>
          <a:endParaRPr lang="ru-RU"/>
        </a:p>
      </dgm:t>
    </dgm:pt>
    <dgm:pt modelId="{47C5E89D-7638-45B0-B09C-410B582C77A4}" type="pres">
      <dgm:prSet presAssocID="{72E4F97B-143E-4D31-9F13-3DCAD4230B5A}" presName="hierChild3" presStyleCnt="0"/>
      <dgm:spPr/>
    </dgm:pt>
  </dgm:ptLst>
  <dgm:cxnLst>
    <dgm:cxn modelId="{CA755648-2384-4F9D-A5F7-9BC7D9CEB307}" srcId="{E4909297-D6B8-48BB-8B0E-1C0DE9990617}" destId="{F0279D06-137B-42DF-B25E-D6531FCE0995}" srcOrd="0" destOrd="0" parTransId="{18E1F3C6-2EAA-4AA5-87A5-4E8FCA7EAA76}" sibTransId="{A68F032E-3B95-48C0-87F7-63BA9583C240}"/>
    <dgm:cxn modelId="{9526B85D-DC82-4D59-8245-1D856CBEFCC7}" type="presOf" srcId="{8D0C9803-A6C9-473B-B878-BA694F478B65}" destId="{3EB04FB9-ABD0-4518-A16F-7E5726CAAA01}" srcOrd="0" destOrd="0" presId="urn:microsoft.com/office/officeart/2005/8/layout/hierarchy1"/>
    <dgm:cxn modelId="{5A645853-FED8-41F6-822C-0213758A880E}" type="presOf" srcId="{7326D666-751B-47EA-8F9B-E1A66719CA23}" destId="{FFC27E26-31FB-471F-AB0C-3C108AC0E7AB}" srcOrd="0" destOrd="0" presId="urn:microsoft.com/office/officeart/2005/8/layout/hierarchy1"/>
    <dgm:cxn modelId="{9EDD68D3-5C52-42A1-8331-CDFE904E0B43}" type="presOf" srcId="{8C6F3355-436E-4C18-9789-278ACFD85374}" destId="{A4F874D7-6E1C-468B-9582-6659D6D55808}" srcOrd="0" destOrd="0" presId="urn:microsoft.com/office/officeart/2005/8/layout/hierarchy1"/>
    <dgm:cxn modelId="{A3C9AC28-C883-4210-A7DF-2D1958D26449}" type="presOf" srcId="{EB2BC395-90F8-4030-A294-501ABDF2F71D}" destId="{17EBE85E-F917-4868-AA15-B6FAB140A435}" srcOrd="0" destOrd="0" presId="urn:microsoft.com/office/officeart/2005/8/layout/hierarchy1"/>
    <dgm:cxn modelId="{B577804A-1093-46F0-AC31-3AF40C0E4D35}" type="presOf" srcId="{0A425CB7-74EF-4D84-A328-F92D4765C86C}" destId="{9185CC98-A299-4B59-8C59-01A5E5A4B379}" srcOrd="0" destOrd="0" presId="urn:microsoft.com/office/officeart/2005/8/layout/hierarchy1"/>
    <dgm:cxn modelId="{E0D5348D-A847-4402-82DB-388A6CBC03FD}" type="presOf" srcId="{13239C20-76A0-4465-8E89-3C698F734E36}" destId="{A8F079B7-7770-4EB4-A85F-2C9042E91DE4}" srcOrd="0" destOrd="0" presId="urn:microsoft.com/office/officeart/2005/8/layout/hierarchy1"/>
    <dgm:cxn modelId="{5349A883-3161-4710-AFB4-42F201018465}" type="presOf" srcId="{1D30A7B9-337D-4788-A3AE-E04BF2C3338A}" destId="{F8A370E7-B36E-4F05-9F06-4FF3CFA60635}"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EDD3A54F-8F09-4DB0-8FE0-33A9D93722F6}" srcId="{F0279D06-137B-42DF-B25E-D6531FCE0995}" destId="{EB2BC395-90F8-4030-A294-501ABDF2F71D}" srcOrd="2" destOrd="0" parTransId="{1D30A7B9-337D-4788-A3AE-E04BF2C3338A}" sibTransId="{37000107-B2BA-496A-A80C-CA03B9985BD7}"/>
    <dgm:cxn modelId="{C3CC3AB3-C47D-4AF6-9680-07E798E22947}" type="presOf" srcId="{72E4F97B-143E-4D31-9F13-3DCAD4230B5A}" destId="{8CF2D502-4AA4-4B6B-9DC3-D290A3C894A6}" srcOrd="0" destOrd="0" presId="urn:microsoft.com/office/officeart/2005/8/layout/hierarchy1"/>
    <dgm:cxn modelId="{819D4539-A840-459F-A736-AA6B6F9EB006}" type="presOf" srcId="{9F3B2F13-24DF-4530-A9B4-4EA699FAC557}" destId="{B3A56628-31DF-4A9A-B5CE-F8B2485D33A6}" srcOrd="0" destOrd="0" presId="urn:microsoft.com/office/officeart/2005/8/layout/hierarchy1"/>
    <dgm:cxn modelId="{FB6DB370-7879-4FF8-A3F2-18AA7FF1D3F9}" srcId="{F0279D06-137B-42DF-B25E-D6531FCE0995}" destId="{72E4F97B-143E-4D31-9F13-3DCAD4230B5A}" srcOrd="4" destOrd="0" parTransId="{9F3B2F13-24DF-4530-A9B4-4EA699FAC557}" sibTransId="{05C22BD4-B4EC-4C26-AA1D-AB0F6FF71B7F}"/>
    <dgm:cxn modelId="{BFC16324-1C43-4E88-B5F6-AFC42622668A}" type="presOf" srcId="{81C8C33F-80F6-467B-B592-DAC79605258C}" destId="{75D55445-0D5B-4B21-A1D5-E4B42424B7A1}" srcOrd="0" destOrd="0" presId="urn:microsoft.com/office/officeart/2005/8/layout/hierarchy1"/>
    <dgm:cxn modelId="{4E1F14FA-9A87-4E06-BEE3-414C13CB4770}" srcId="{F0279D06-137B-42DF-B25E-D6531FCE0995}" destId="{81C8C33F-80F6-467B-B592-DAC79605258C}" srcOrd="0" destOrd="0" parTransId="{8D0C9803-A6C9-473B-B878-BA694F478B65}" sibTransId="{12590D96-6A03-4FB1-9B65-EA2DA4E893C1}"/>
    <dgm:cxn modelId="{A9555101-5941-4B20-9460-CC706324CF76}" srcId="{F0279D06-137B-42DF-B25E-D6531FCE0995}" destId="{13239C20-76A0-4465-8E89-3C698F734E36}" srcOrd="3" destOrd="0" parTransId="{8C6F3355-436E-4C18-9789-278ACFD85374}" sibTransId="{F08B6887-D3D6-4731-91C8-189F24B8E701}"/>
    <dgm:cxn modelId="{98753E4F-0025-4EEB-ABD8-E314C4BC897B}" type="presOf" srcId="{F0279D06-137B-42DF-B25E-D6531FCE0995}" destId="{FB2BD9B4-7E65-4CCF-B671-ED3D12892BF9}" srcOrd="0" destOrd="0" presId="urn:microsoft.com/office/officeart/2005/8/layout/hierarchy1"/>
    <dgm:cxn modelId="{3464837E-3C54-4B67-A604-737D7D022F41}" type="presOf" srcId="{E4909297-D6B8-48BB-8B0E-1C0DE9990617}" destId="{7DBA8170-BB1D-44D9-9A39-AD98A354D257}" srcOrd="0" destOrd="0" presId="urn:microsoft.com/office/officeart/2005/8/layout/hierarchy1"/>
    <dgm:cxn modelId="{9A6DCB65-D178-4ED1-9D43-E6C8D5476304}" type="presParOf" srcId="{7DBA8170-BB1D-44D9-9A39-AD98A354D257}" destId="{092F08E2-96BF-4763-8662-B148A1A7750F}" srcOrd="0" destOrd="0" presId="urn:microsoft.com/office/officeart/2005/8/layout/hierarchy1"/>
    <dgm:cxn modelId="{2399824A-E75D-4AE9-815D-D05345EF0A6C}" type="presParOf" srcId="{092F08E2-96BF-4763-8662-B148A1A7750F}" destId="{C637B83E-76BF-4D4C-AD2E-CD5D4C065359}" srcOrd="0" destOrd="0" presId="urn:microsoft.com/office/officeart/2005/8/layout/hierarchy1"/>
    <dgm:cxn modelId="{1B8E688E-9AC6-4280-A7E0-A9B3F7AEA949}" type="presParOf" srcId="{C637B83E-76BF-4D4C-AD2E-CD5D4C065359}" destId="{98581DFE-30D9-475D-B4C3-A1CFFBAA4F6D}" srcOrd="0" destOrd="0" presId="urn:microsoft.com/office/officeart/2005/8/layout/hierarchy1"/>
    <dgm:cxn modelId="{7FC74707-2FFC-467C-8199-6DFC52C5B292}" type="presParOf" srcId="{C637B83E-76BF-4D4C-AD2E-CD5D4C065359}" destId="{FB2BD9B4-7E65-4CCF-B671-ED3D12892BF9}" srcOrd="1" destOrd="0" presId="urn:microsoft.com/office/officeart/2005/8/layout/hierarchy1"/>
    <dgm:cxn modelId="{B4764362-F0D8-462E-9186-0136607CBE69}" type="presParOf" srcId="{092F08E2-96BF-4763-8662-B148A1A7750F}" destId="{93D7C048-1692-46F3-A4FD-4A7D7140FFF8}" srcOrd="1" destOrd="0" presId="urn:microsoft.com/office/officeart/2005/8/layout/hierarchy1"/>
    <dgm:cxn modelId="{8618DF4C-10B4-4B78-B636-AFE553FB08DC}" type="presParOf" srcId="{93D7C048-1692-46F3-A4FD-4A7D7140FFF8}" destId="{3EB04FB9-ABD0-4518-A16F-7E5726CAAA01}" srcOrd="0" destOrd="0" presId="urn:microsoft.com/office/officeart/2005/8/layout/hierarchy1"/>
    <dgm:cxn modelId="{B30B2B2F-4EA6-4D9D-A425-1038181E6A1F}" type="presParOf" srcId="{93D7C048-1692-46F3-A4FD-4A7D7140FFF8}" destId="{E736225D-D5C4-433B-B0C7-86CD58E9BFB1}" srcOrd="1" destOrd="0" presId="urn:microsoft.com/office/officeart/2005/8/layout/hierarchy1"/>
    <dgm:cxn modelId="{A7CAD315-0FF9-443F-A263-5EBE343F7920}" type="presParOf" srcId="{E736225D-D5C4-433B-B0C7-86CD58E9BFB1}" destId="{648DEAF4-BD23-4325-B786-74662546E46D}" srcOrd="0" destOrd="0" presId="urn:microsoft.com/office/officeart/2005/8/layout/hierarchy1"/>
    <dgm:cxn modelId="{2E4739FA-D87A-4997-9279-F5D8B9A3E99E}" type="presParOf" srcId="{648DEAF4-BD23-4325-B786-74662546E46D}" destId="{F1255243-A24A-42B8-B560-397976D88557}" srcOrd="0" destOrd="0" presId="urn:microsoft.com/office/officeart/2005/8/layout/hierarchy1"/>
    <dgm:cxn modelId="{11E7B85C-C860-4F54-A0FE-BACB969DE881}" type="presParOf" srcId="{648DEAF4-BD23-4325-B786-74662546E46D}" destId="{75D55445-0D5B-4B21-A1D5-E4B42424B7A1}" srcOrd="1" destOrd="0" presId="urn:microsoft.com/office/officeart/2005/8/layout/hierarchy1"/>
    <dgm:cxn modelId="{155A1EF6-A5E6-4D3B-9D3A-94F7DC732FB5}" type="presParOf" srcId="{E736225D-D5C4-433B-B0C7-86CD58E9BFB1}" destId="{9A4D4AC4-0D65-4567-B56C-2CE32061BD6C}" srcOrd="1" destOrd="0" presId="urn:microsoft.com/office/officeart/2005/8/layout/hierarchy1"/>
    <dgm:cxn modelId="{FE93AB89-EC5B-4E6B-8DE5-60175347FD08}" type="presParOf" srcId="{93D7C048-1692-46F3-A4FD-4A7D7140FFF8}" destId="{FFC27E26-31FB-471F-AB0C-3C108AC0E7AB}" srcOrd="2" destOrd="0" presId="urn:microsoft.com/office/officeart/2005/8/layout/hierarchy1"/>
    <dgm:cxn modelId="{CDBD8B03-325A-4B7A-9A13-F8C285AAF5D9}" type="presParOf" srcId="{93D7C048-1692-46F3-A4FD-4A7D7140FFF8}" destId="{7D986CF0-868A-4813-8673-A3ABE5BD5165}" srcOrd="3" destOrd="0" presId="urn:microsoft.com/office/officeart/2005/8/layout/hierarchy1"/>
    <dgm:cxn modelId="{F61EE34F-7697-4C6B-A38F-3571E4CAB44B}" type="presParOf" srcId="{7D986CF0-868A-4813-8673-A3ABE5BD5165}" destId="{99DAE689-B8FF-4C67-AA00-F28E44422D82}" srcOrd="0" destOrd="0" presId="urn:microsoft.com/office/officeart/2005/8/layout/hierarchy1"/>
    <dgm:cxn modelId="{ED82E1ED-C274-42D0-BEE2-D95204071E06}" type="presParOf" srcId="{99DAE689-B8FF-4C67-AA00-F28E44422D82}" destId="{FF530862-E659-4346-96EF-53A329E44D85}" srcOrd="0" destOrd="0" presId="urn:microsoft.com/office/officeart/2005/8/layout/hierarchy1"/>
    <dgm:cxn modelId="{23A557CA-0D18-4294-A667-296F5827BFF6}" type="presParOf" srcId="{99DAE689-B8FF-4C67-AA00-F28E44422D82}" destId="{9185CC98-A299-4B59-8C59-01A5E5A4B379}" srcOrd="1" destOrd="0" presId="urn:microsoft.com/office/officeart/2005/8/layout/hierarchy1"/>
    <dgm:cxn modelId="{AD39B776-DE05-4164-98AC-6E5431FE8693}" type="presParOf" srcId="{7D986CF0-868A-4813-8673-A3ABE5BD5165}" destId="{97EE1F0C-C8E5-48D7-BF62-9F8B8E24CE1B}" srcOrd="1" destOrd="0" presId="urn:microsoft.com/office/officeart/2005/8/layout/hierarchy1"/>
    <dgm:cxn modelId="{C158CE4E-C7B8-4EA5-9B22-BCBAA5437ADF}" type="presParOf" srcId="{93D7C048-1692-46F3-A4FD-4A7D7140FFF8}" destId="{F8A370E7-B36E-4F05-9F06-4FF3CFA60635}" srcOrd="4" destOrd="0" presId="urn:microsoft.com/office/officeart/2005/8/layout/hierarchy1"/>
    <dgm:cxn modelId="{609E3A3A-3F94-4CEF-83C2-E5A60CD07123}" type="presParOf" srcId="{93D7C048-1692-46F3-A4FD-4A7D7140FFF8}" destId="{3794521C-7CCA-45AC-9CBE-5C14443783DB}" srcOrd="5" destOrd="0" presId="urn:microsoft.com/office/officeart/2005/8/layout/hierarchy1"/>
    <dgm:cxn modelId="{EB8BC7C8-DA4B-44A6-860F-5A9AD8D03D22}" type="presParOf" srcId="{3794521C-7CCA-45AC-9CBE-5C14443783DB}" destId="{B518F6E2-8951-4D3F-BAE0-0AD373A37484}" srcOrd="0" destOrd="0" presId="urn:microsoft.com/office/officeart/2005/8/layout/hierarchy1"/>
    <dgm:cxn modelId="{B5B52213-CF7D-47F3-AC82-D6A4E159F33E}" type="presParOf" srcId="{B518F6E2-8951-4D3F-BAE0-0AD373A37484}" destId="{46352DF8-E047-4BB5-9E72-1D2A83E3F948}" srcOrd="0" destOrd="0" presId="urn:microsoft.com/office/officeart/2005/8/layout/hierarchy1"/>
    <dgm:cxn modelId="{9A166FBD-E335-414F-9CCC-98C2BD6F40EA}" type="presParOf" srcId="{B518F6E2-8951-4D3F-BAE0-0AD373A37484}" destId="{17EBE85E-F917-4868-AA15-B6FAB140A435}" srcOrd="1" destOrd="0" presId="urn:microsoft.com/office/officeart/2005/8/layout/hierarchy1"/>
    <dgm:cxn modelId="{FEDB1DD7-D265-4F1F-B031-E336F9B6EDE9}" type="presParOf" srcId="{3794521C-7CCA-45AC-9CBE-5C14443783DB}" destId="{EA4D3170-75B8-42C6-99C2-357E7B5B85E1}" srcOrd="1" destOrd="0" presId="urn:microsoft.com/office/officeart/2005/8/layout/hierarchy1"/>
    <dgm:cxn modelId="{020FC7DC-D9E6-47B1-B4F4-D2E3A7DD1AC9}" type="presParOf" srcId="{93D7C048-1692-46F3-A4FD-4A7D7140FFF8}" destId="{A4F874D7-6E1C-468B-9582-6659D6D55808}" srcOrd="6" destOrd="0" presId="urn:microsoft.com/office/officeart/2005/8/layout/hierarchy1"/>
    <dgm:cxn modelId="{BF4A6F21-96A2-4C76-97FB-2DA796457065}" type="presParOf" srcId="{93D7C048-1692-46F3-A4FD-4A7D7140FFF8}" destId="{CA5AEB4D-DE24-429C-9E43-814FDF30AF46}" srcOrd="7" destOrd="0" presId="urn:microsoft.com/office/officeart/2005/8/layout/hierarchy1"/>
    <dgm:cxn modelId="{0F07837E-A69C-456B-8F49-51D323643E2F}" type="presParOf" srcId="{CA5AEB4D-DE24-429C-9E43-814FDF30AF46}" destId="{1AC907A4-23FE-4FB6-B1D3-EAEB1D1A1686}" srcOrd="0" destOrd="0" presId="urn:microsoft.com/office/officeart/2005/8/layout/hierarchy1"/>
    <dgm:cxn modelId="{549CF344-A578-43B5-94DA-5F1F521CEDC7}" type="presParOf" srcId="{1AC907A4-23FE-4FB6-B1D3-EAEB1D1A1686}" destId="{A505F02F-A668-4E8D-B459-8E8DECB038AB}" srcOrd="0" destOrd="0" presId="urn:microsoft.com/office/officeart/2005/8/layout/hierarchy1"/>
    <dgm:cxn modelId="{4C4359AA-F9D0-4859-8ABB-E7B3F246E146}" type="presParOf" srcId="{1AC907A4-23FE-4FB6-B1D3-EAEB1D1A1686}" destId="{A8F079B7-7770-4EB4-A85F-2C9042E91DE4}" srcOrd="1" destOrd="0" presId="urn:microsoft.com/office/officeart/2005/8/layout/hierarchy1"/>
    <dgm:cxn modelId="{3DE6D96B-9BB6-46B4-A56D-134FC19DDF8F}" type="presParOf" srcId="{CA5AEB4D-DE24-429C-9E43-814FDF30AF46}" destId="{2EC0B332-CD98-4550-BB55-FE3C83C7B016}" srcOrd="1" destOrd="0" presId="urn:microsoft.com/office/officeart/2005/8/layout/hierarchy1"/>
    <dgm:cxn modelId="{95785381-3DCA-4689-BF16-38754AF76964}" type="presParOf" srcId="{93D7C048-1692-46F3-A4FD-4A7D7140FFF8}" destId="{B3A56628-31DF-4A9A-B5CE-F8B2485D33A6}" srcOrd="8" destOrd="0" presId="urn:microsoft.com/office/officeart/2005/8/layout/hierarchy1"/>
    <dgm:cxn modelId="{2FBA355A-7AC1-4B36-ADC3-2FD3107A6714}" type="presParOf" srcId="{93D7C048-1692-46F3-A4FD-4A7D7140FFF8}" destId="{42AB793F-6EC4-4601-AE0F-C87673BE3837}" srcOrd="9" destOrd="0" presId="urn:microsoft.com/office/officeart/2005/8/layout/hierarchy1"/>
    <dgm:cxn modelId="{C59B04BC-3148-46EB-84CF-48811C157C11}" type="presParOf" srcId="{42AB793F-6EC4-4601-AE0F-C87673BE3837}" destId="{7590F03D-4093-4223-9AD8-E829631AE2CC}" srcOrd="0" destOrd="0" presId="urn:microsoft.com/office/officeart/2005/8/layout/hierarchy1"/>
    <dgm:cxn modelId="{503443F2-08A5-4A4A-8F58-4B93D855C93F}" type="presParOf" srcId="{7590F03D-4093-4223-9AD8-E829631AE2CC}" destId="{51EB1DC7-EBDD-4BC0-9220-EC4DBFFED5CF}" srcOrd="0" destOrd="0" presId="urn:microsoft.com/office/officeart/2005/8/layout/hierarchy1"/>
    <dgm:cxn modelId="{7C8BE641-B626-4FDC-A2A0-73308FCCF5C1}" type="presParOf" srcId="{7590F03D-4093-4223-9AD8-E829631AE2CC}" destId="{8CF2D502-4AA4-4B6B-9DC3-D290A3C894A6}" srcOrd="1" destOrd="0" presId="urn:microsoft.com/office/officeart/2005/8/layout/hierarchy1"/>
    <dgm:cxn modelId="{E10AFA73-EBF7-41CD-AB68-8167D10576D6}" type="presParOf" srcId="{42AB793F-6EC4-4601-AE0F-C87673BE3837}" destId="{47C5E89D-7638-45B0-B09C-410B582C77A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Предметы</a:t>
          </a:r>
        </a:p>
        <a:p>
          <a:pPr>
            <a:lnSpc>
              <a:spcPct val="100000"/>
            </a:lnSpc>
            <a:spcBef>
              <a:spcPts val="0"/>
            </a:spcBef>
            <a:spcAft>
              <a:spcPts val="0"/>
            </a:spcAft>
          </a:pPr>
          <a:r>
            <a:rPr lang="ru-RU" sz="1600" dirty="0" smtClean="0">
              <a:latin typeface="Times New Roman" pitchFamily="18" charset="0"/>
              <a:cs typeface="Times New Roman" pitchFamily="18" charset="0"/>
            </a:rPr>
            <a:t>(СТО)</a:t>
          </a:r>
          <a:endParaRPr lang="ru-RU" sz="1600"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81C8C33F-80F6-467B-B592-DAC79605258C}">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занятость</a:t>
          </a:r>
          <a:endParaRPr lang="ru-RU" sz="1600"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3239C20-76A0-4465-8E89-3C698F734E36}">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элементы кадровой политики и др.</a:t>
          </a:r>
          <a:endParaRPr lang="ru-RU" sz="1600" dirty="0">
            <a:latin typeface="Times New Roman" pitchFamily="18" charset="0"/>
            <a:cs typeface="Times New Roman" pitchFamily="18" charset="0"/>
          </a:endParaRPr>
        </a:p>
      </dgm:t>
    </dgm:pt>
    <dgm:pt modelId="{8C6F3355-436E-4C18-9789-278ACFD85374}" type="par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F08B6887-D3D6-4731-91C8-189F24B8E701}" type="sib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0A425CB7-74EF-4D84-A328-F92D4765C86C}">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организация</a:t>
          </a:r>
        </a:p>
        <a:p>
          <a:pPr>
            <a:lnSpc>
              <a:spcPct val="100000"/>
            </a:lnSpc>
            <a:spcBef>
              <a:spcPts val="0"/>
            </a:spcBef>
            <a:spcAft>
              <a:spcPts val="0"/>
            </a:spcAft>
          </a:pPr>
          <a:r>
            <a:rPr lang="ru-RU" sz="1600" dirty="0" smtClean="0">
              <a:latin typeface="Times New Roman" pitchFamily="18" charset="0"/>
              <a:cs typeface="Times New Roman" pitchFamily="18" charset="0"/>
            </a:rPr>
            <a:t>и эффективность</a:t>
          </a:r>
        </a:p>
        <a:p>
          <a:pPr>
            <a:lnSpc>
              <a:spcPct val="100000"/>
            </a:lnSpc>
            <a:spcBef>
              <a:spcPts val="0"/>
            </a:spcBef>
            <a:spcAft>
              <a:spcPts val="0"/>
            </a:spcAft>
          </a:pPr>
          <a:r>
            <a:rPr lang="ru-RU" sz="1600" dirty="0" smtClean="0">
              <a:latin typeface="Times New Roman" pitchFamily="18" charset="0"/>
              <a:cs typeface="Times New Roman" pitchFamily="18" charset="0"/>
            </a:rPr>
            <a:t>труда</a:t>
          </a:r>
          <a:endParaRPr lang="ru-RU" sz="1600"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EB2BC395-90F8-4030-A294-501ABDF2F71D}">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вознаграждение </a:t>
          </a:r>
        </a:p>
        <a:p>
          <a:pPr>
            <a:lnSpc>
              <a:spcPct val="100000"/>
            </a:lnSpc>
            <a:spcBef>
              <a:spcPts val="0"/>
            </a:spcBef>
            <a:spcAft>
              <a:spcPts val="0"/>
            </a:spcAft>
          </a:pPr>
          <a:r>
            <a:rPr lang="ru-RU" sz="1600" dirty="0" smtClean="0">
              <a:latin typeface="Times New Roman" pitchFamily="18" charset="0"/>
              <a:cs typeface="Times New Roman" pitchFamily="18" charset="0"/>
            </a:rPr>
            <a:t>за труд</a:t>
          </a:r>
          <a:endParaRPr lang="ru-RU" sz="1600"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217975">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4"/>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4"/>
      <dgm:spPr/>
    </dgm:pt>
    <dgm:pt modelId="{75D55445-0D5B-4B21-A1D5-E4B42424B7A1}" type="pres">
      <dgm:prSet presAssocID="{81C8C33F-80F6-467B-B592-DAC79605258C}" presName="text2" presStyleLbl="fgAcc2" presStyleIdx="0" presStyleCnt="4" custScaleX="98632">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4"/>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4"/>
      <dgm:spPr/>
    </dgm:pt>
    <dgm:pt modelId="{9185CC98-A299-4B59-8C59-01A5E5A4B379}" type="pres">
      <dgm:prSet presAssocID="{0A425CB7-74EF-4D84-A328-F92D4765C86C}" presName="text2" presStyleLbl="fgAcc2" presStyleIdx="1" presStyleCnt="4" custScaleX="114912">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4"/>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4"/>
      <dgm:spPr/>
    </dgm:pt>
    <dgm:pt modelId="{17EBE85E-F917-4868-AA15-B6FAB140A435}" type="pres">
      <dgm:prSet presAssocID="{EB2BC395-90F8-4030-A294-501ABDF2F71D}" presName="text2" presStyleLbl="fgAcc2" presStyleIdx="2" presStyleCnt="4" custScaleX="126141">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 modelId="{A4F874D7-6E1C-468B-9582-6659D6D55808}" type="pres">
      <dgm:prSet presAssocID="{8C6F3355-436E-4C18-9789-278ACFD85374}" presName="Name10" presStyleLbl="parChTrans1D2" presStyleIdx="3" presStyleCnt="4"/>
      <dgm:spPr/>
      <dgm:t>
        <a:bodyPr/>
        <a:lstStyle/>
        <a:p>
          <a:endParaRPr lang="ru-RU"/>
        </a:p>
      </dgm:t>
    </dgm:pt>
    <dgm:pt modelId="{CA5AEB4D-DE24-429C-9E43-814FDF30AF46}" type="pres">
      <dgm:prSet presAssocID="{13239C20-76A0-4465-8E89-3C698F734E36}" presName="hierRoot2" presStyleCnt="0"/>
      <dgm:spPr/>
    </dgm:pt>
    <dgm:pt modelId="{1AC907A4-23FE-4FB6-B1D3-EAEB1D1A1686}" type="pres">
      <dgm:prSet presAssocID="{13239C20-76A0-4465-8E89-3C698F734E36}" presName="composite2" presStyleCnt="0"/>
      <dgm:spPr/>
    </dgm:pt>
    <dgm:pt modelId="{A505F02F-A668-4E8D-B459-8E8DECB038AB}" type="pres">
      <dgm:prSet presAssocID="{13239C20-76A0-4465-8E89-3C698F734E36}" presName="background2" presStyleLbl="node2" presStyleIdx="3" presStyleCnt="4"/>
      <dgm:spPr/>
    </dgm:pt>
    <dgm:pt modelId="{A8F079B7-7770-4EB4-A85F-2C9042E91DE4}" type="pres">
      <dgm:prSet presAssocID="{13239C20-76A0-4465-8E89-3C698F734E36}" presName="text2" presStyleLbl="fgAcc2" presStyleIdx="3" presStyleCnt="4" custScaleX="119045">
        <dgm:presLayoutVars>
          <dgm:chPref val="3"/>
        </dgm:presLayoutVars>
      </dgm:prSet>
      <dgm:spPr/>
      <dgm:t>
        <a:bodyPr/>
        <a:lstStyle/>
        <a:p>
          <a:endParaRPr lang="ru-RU"/>
        </a:p>
      </dgm:t>
    </dgm:pt>
    <dgm:pt modelId="{2EC0B332-CD98-4550-BB55-FE3C83C7B016}" type="pres">
      <dgm:prSet presAssocID="{13239C20-76A0-4465-8E89-3C698F734E36}" presName="hierChild3" presStyleCnt="0"/>
      <dgm:spPr/>
    </dgm:pt>
  </dgm:ptLst>
  <dgm:cxnLst>
    <dgm:cxn modelId="{5336097C-CC3F-4C5B-89A9-392BE61F2218}" type="presOf" srcId="{E4909297-D6B8-48BB-8B0E-1C0DE9990617}" destId="{7DBA8170-BB1D-44D9-9A39-AD98A354D257}"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1AA3FF47-3EB4-4C73-A273-8088C343A697}" type="presOf" srcId="{0A425CB7-74EF-4D84-A328-F92D4765C86C}" destId="{9185CC98-A299-4B59-8C59-01A5E5A4B379}" srcOrd="0" destOrd="0" presId="urn:microsoft.com/office/officeart/2005/8/layout/hierarchy1"/>
    <dgm:cxn modelId="{B3F5457D-8315-4893-9BA0-6C64B8C83331}" type="presOf" srcId="{F0279D06-137B-42DF-B25E-D6531FCE0995}" destId="{FB2BD9B4-7E65-4CCF-B671-ED3D12892BF9}" srcOrd="0" destOrd="0" presId="urn:microsoft.com/office/officeart/2005/8/layout/hierarchy1"/>
    <dgm:cxn modelId="{4E1F14FA-9A87-4E06-BEE3-414C13CB4770}" srcId="{F0279D06-137B-42DF-B25E-D6531FCE0995}" destId="{81C8C33F-80F6-467B-B592-DAC79605258C}" srcOrd="0" destOrd="0" parTransId="{8D0C9803-A6C9-473B-B878-BA694F478B65}" sibTransId="{12590D96-6A03-4FB1-9B65-EA2DA4E893C1}"/>
    <dgm:cxn modelId="{B84554AE-6F2E-4BA9-A059-3744F9BBC123}" type="presOf" srcId="{EB2BC395-90F8-4030-A294-501ABDF2F71D}" destId="{17EBE85E-F917-4868-AA15-B6FAB140A435}" srcOrd="0" destOrd="0" presId="urn:microsoft.com/office/officeart/2005/8/layout/hierarchy1"/>
    <dgm:cxn modelId="{7E8DE63E-9470-4F9E-8345-A1A1B555B957}" type="presOf" srcId="{8C6F3355-436E-4C18-9789-278ACFD85374}" destId="{A4F874D7-6E1C-468B-9582-6659D6D55808}" srcOrd="0" destOrd="0" presId="urn:microsoft.com/office/officeart/2005/8/layout/hierarchy1"/>
    <dgm:cxn modelId="{A7E2546B-276A-4CFA-8719-EC41BFEFC138}" type="presOf" srcId="{8D0C9803-A6C9-473B-B878-BA694F478B65}" destId="{3EB04FB9-ABD0-4518-A16F-7E5726CAAA01}" srcOrd="0" destOrd="0" presId="urn:microsoft.com/office/officeart/2005/8/layout/hierarchy1"/>
    <dgm:cxn modelId="{4B270CC0-C98E-4C9A-A323-A8D4A416214D}" type="presOf" srcId="{81C8C33F-80F6-467B-B592-DAC79605258C}" destId="{75D55445-0D5B-4B21-A1D5-E4B42424B7A1}" srcOrd="0" destOrd="0" presId="urn:microsoft.com/office/officeart/2005/8/layout/hierarchy1"/>
    <dgm:cxn modelId="{7BAD334F-8D12-46B2-9BAB-4A2D82570646}" type="presOf" srcId="{1D30A7B9-337D-4788-A3AE-E04BF2C3338A}" destId="{F8A370E7-B36E-4F05-9F06-4FF3CFA60635}" srcOrd="0" destOrd="0" presId="urn:microsoft.com/office/officeart/2005/8/layout/hierarchy1"/>
    <dgm:cxn modelId="{EDD3A54F-8F09-4DB0-8FE0-33A9D93722F6}" srcId="{F0279D06-137B-42DF-B25E-D6531FCE0995}" destId="{EB2BC395-90F8-4030-A294-501ABDF2F71D}" srcOrd="2" destOrd="0" parTransId="{1D30A7B9-337D-4788-A3AE-E04BF2C3338A}" sibTransId="{37000107-B2BA-496A-A80C-CA03B9985BD7}"/>
    <dgm:cxn modelId="{A9555101-5941-4B20-9460-CC706324CF76}" srcId="{F0279D06-137B-42DF-B25E-D6531FCE0995}" destId="{13239C20-76A0-4465-8E89-3C698F734E36}" srcOrd="3" destOrd="0" parTransId="{8C6F3355-436E-4C18-9789-278ACFD85374}" sibTransId="{F08B6887-D3D6-4731-91C8-189F24B8E701}"/>
    <dgm:cxn modelId="{EB8DBF11-25E8-435C-B05F-25D605D4D03D}" type="presOf" srcId="{7326D666-751B-47EA-8F9B-E1A66719CA23}" destId="{FFC27E26-31FB-471F-AB0C-3C108AC0E7AB}" srcOrd="0" destOrd="0" presId="urn:microsoft.com/office/officeart/2005/8/layout/hierarchy1"/>
    <dgm:cxn modelId="{402E8522-ABC5-4864-827B-816666D0C7C9}" type="presOf" srcId="{13239C20-76A0-4465-8E89-3C698F734E36}" destId="{A8F079B7-7770-4EB4-A85F-2C9042E91DE4}" srcOrd="0" destOrd="0" presId="urn:microsoft.com/office/officeart/2005/8/layout/hierarchy1"/>
    <dgm:cxn modelId="{CA755648-2384-4F9D-A5F7-9BC7D9CEB307}" srcId="{E4909297-D6B8-48BB-8B0E-1C0DE9990617}" destId="{F0279D06-137B-42DF-B25E-D6531FCE0995}" srcOrd="0" destOrd="0" parTransId="{18E1F3C6-2EAA-4AA5-87A5-4E8FCA7EAA76}" sibTransId="{A68F032E-3B95-48C0-87F7-63BA9583C240}"/>
    <dgm:cxn modelId="{00C260A7-5E8B-4DCB-9034-4E0BE361286E}" type="presParOf" srcId="{7DBA8170-BB1D-44D9-9A39-AD98A354D257}" destId="{092F08E2-96BF-4763-8662-B148A1A7750F}" srcOrd="0" destOrd="0" presId="urn:microsoft.com/office/officeart/2005/8/layout/hierarchy1"/>
    <dgm:cxn modelId="{1649C9A2-B19D-4823-B025-E1CD4CE1E0F0}" type="presParOf" srcId="{092F08E2-96BF-4763-8662-B148A1A7750F}" destId="{C637B83E-76BF-4D4C-AD2E-CD5D4C065359}" srcOrd="0" destOrd="0" presId="urn:microsoft.com/office/officeart/2005/8/layout/hierarchy1"/>
    <dgm:cxn modelId="{4AF6D8E0-EBD1-4693-9F79-271333F78799}" type="presParOf" srcId="{C637B83E-76BF-4D4C-AD2E-CD5D4C065359}" destId="{98581DFE-30D9-475D-B4C3-A1CFFBAA4F6D}" srcOrd="0" destOrd="0" presId="urn:microsoft.com/office/officeart/2005/8/layout/hierarchy1"/>
    <dgm:cxn modelId="{C21A261C-D971-44A2-AEEA-D456F03D7689}" type="presParOf" srcId="{C637B83E-76BF-4D4C-AD2E-CD5D4C065359}" destId="{FB2BD9B4-7E65-4CCF-B671-ED3D12892BF9}" srcOrd="1" destOrd="0" presId="urn:microsoft.com/office/officeart/2005/8/layout/hierarchy1"/>
    <dgm:cxn modelId="{2F56BA46-226A-4A1C-9700-27D246B07BC1}" type="presParOf" srcId="{092F08E2-96BF-4763-8662-B148A1A7750F}" destId="{93D7C048-1692-46F3-A4FD-4A7D7140FFF8}" srcOrd="1" destOrd="0" presId="urn:microsoft.com/office/officeart/2005/8/layout/hierarchy1"/>
    <dgm:cxn modelId="{CE9FFA6F-D443-4770-A6D6-9E40F88E658D}" type="presParOf" srcId="{93D7C048-1692-46F3-A4FD-4A7D7140FFF8}" destId="{3EB04FB9-ABD0-4518-A16F-7E5726CAAA01}" srcOrd="0" destOrd="0" presId="urn:microsoft.com/office/officeart/2005/8/layout/hierarchy1"/>
    <dgm:cxn modelId="{3DC4B777-A738-4AB9-8E3F-A14D0397BFE1}" type="presParOf" srcId="{93D7C048-1692-46F3-A4FD-4A7D7140FFF8}" destId="{E736225D-D5C4-433B-B0C7-86CD58E9BFB1}" srcOrd="1" destOrd="0" presId="urn:microsoft.com/office/officeart/2005/8/layout/hierarchy1"/>
    <dgm:cxn modelId="{A0519654-EA3F-4853-976D-8BC413E77DE0}" type="presParOf" srcId="{E736225D-D5C4-433B-B0C7-86CD58E9BFB1}" destId="{648DEAF4-BD23-4325-B786-74662546E46D}" srcOrd="0" destOrd="0" presId="urn:microsoft.com/office/officeart/2005/8/layout/hierarchy1"/>
    <dgm:cxn modelId="{39BA4E45-AACC-4073-9FA8-7F5C9BE32383}" type="presParOf" srcId="{648DEAF4-BD23-4325-B786-74662546E46D}" destId="{F1255243-A24A-42B8-B560-397976D88557}" srcOrd="0" destOrd="0" presId="urn:microsoft.com/office/officeart/2005/8/layout/hierarchy1"/>
    <dgm:cxn modelId="{CAAAB589-DA46-4D80-9D79-1A9112F88713}" type="presParOf" srcId="{648DEAF4-BD23-4325-B786-74662546E46D}" destId="{75D55445-0D5B-4B21-A1D5-E4B42424B7A1}" srcOrd="1" destOrd="0" presId="urn:microsoft.com/office/officeart/2005/8/layout/hierarchy1"/>
    <dgm:cxn modelId="{61057118-3E3D-47C1-ADE5-E073FBE86343}" type="presParOf" srcId="{E736225D-D5C4-433B-B0C7-86CD58E9BFB1}" destId="{9A4D4AC4-0D65-4567-B56C-2CE32061BD6C}" srcOrd="1" destOrd="0" presId="urn:microsoft.com/office/officeart/2005/8/layout/hierarchy1"/>
    <dgm:cxn modelId="{98F6F6B3-DC19-49EB-A043-60CB864E31AF}" type="presParOf" srcId="{93D7C048-1692-46F3-A4FD-4A7D7140FFF8}" destId="{FFC27E26-31FB-471F-AB0C-3C108AC0E7AB}" srcOrd="2" destOrd="0" presId="urn:microsoft.com/office/officeart/2005/8/layout/hierarchy1"/>
    <dgm:cxn modelId="{A9C78FF9-62AF-4E82-873A-DF34A7D370EF}" type="presParOf" srcId="{93D7C048-1692-46F3-A4FD-4A7D7140FFF8}" destId="{7D986CF0-868A-4813-8673-A3ABE5BD5165}" srcOrd="3" destOrd="0" presId="urn:microsoft.com/office/officeart/2005/8/layout/hierarchy1"/>
    <dgm:cxn modelId="{E2834549-8B46-4619-964D-7054581DA1CC}" type="presParOf" srcId="{7D986CF0-868A-4813-8673-A3ABE5BD5165}" destId="{99DAE689-B8FF-4C67-AA00-F28E44422D82}" srcOrd="0" destOrd="0" presId="urn:microsoft.com/office/officeart/2005/8/layout/hierarchy1"/>
    <dgm:cxn modelId="{4FB0EB81-128D-4375-B65A-65E9620B003C}" type="presParOf" srcId="{99DAE689-B8FF-4C67-AA00-F28E44422D82}" destId="{FF530862-E659-4346-96EF-53A329E44D85}" srcOrd="0" destOrd="0" presId="urn:microsoft.com/office/officeart/2005/8/layout/hierarchy1"/>
    <dgm:cxn modelId="{ECBF8CAF-24A6-4058-A216-751019F39F2C}" type="presParOf" srcId="{99DAE689-B8FF-4C67-AA00-F28E44422D82}" destId="{9185CC98-A299-4B59-8C59-01A5E5A4B379}" srcOrd="1" destOrd="0" presId="urn:microsoft.com/office/officeart/2005/8/layout/hierarchy1"/>
    <dgm:cxn modelId="{79483678-C65A-4BB7-A209-F1A2FF86BCBD}" type="presParOf" srcId="{7D986CF0-868A-4813-8673-A3ABE5BD5165}" destId="{97EE1F0C-C8E5-48D7-BF62-9F8B8E24CE1B}" srcOrd="1" destOrd="0" presId="urn:microsoft.com/office/officeart/2005/8/layout/hierarchy1"/>
    <dgm:cxn modelId="{7EAD23FE-24C4-4AC8-AE20-559C242B8100}" type="presParOf" srcId="{93D7C048-1692-46F3-A4FD-4A7D7140FFF8}" destId="{F8A370E7-B36E-4F05-9F06-4FF3CFA60635}" srcOrd="4" destOrd="0" presId="urn:microsoft.com/office/officeart/2005/8/layout/hierarchy1"/>
    <dgm:cxn modelId="{E62D2590-741F-49A6-AAB9-B66712B91FB9}" type="presParOf" srcId="{93D7C048-1692-46F3-A4FD-4A7D7140FFF8}" destId="{3794521C-7CCA-45AC-9CBE-5C14443783DB}" srcOrd="5" destOrd="0" presId="urn:microsoft.com/office/officeart/2005/8/layout/hierarchy1"/>
    <dgm:cxn modelId="{DEB74A9A-AB8C-4C75-80F1-5CD174BBD4C0}" type="presParOf" srcId="{3794521C-7CCA-45AC-9CBE-5C14443783DB}" destId="{B518F6E2-8951-4D3F-BAE0-0AD373A37484}" srcOrd="0" destOrd="0" presId="urn:microsoft.com/office/officeart/2005/8/layout/hierarchy1"/>
    <dgm:cxn modelId="{085307B0-E283-4FF7-81A9-3CF08211D814}" type="presParOf" srcId="{B518F6E2-8951-4D3F-BAE0-0AD373A37484}" destId="{46352DF8-E047-4BB5-9E72-1D2A83E3F948}" srcOrd="0" destOrd="0" presId="urn:microsoft.com/office/officeart/2005/8/layout/hierarchy1"/>
    <dgm:cxn modelId="{B89D0BAE-E4D7-47E3-8525-C391DBAE4D5F}" type="presParOf" srcId="{B518F6E2-8951-4D3F-BAE0-0AD373A37484}" destId="{17EBE85E-F917-4868-AA15-B6FAB140A435}" srcOrd="1" destOrd="0" presId="urn:microsoft.com/office/officeart/2005/8/layout/hierarchy1"/>
    <dgm:cxn modelId="{FF1F1671-348E-4024-8151-EAD1BD518D2A}" type="presParOf" srcId="{3794521C-7CCA-45AC-9CBE-5C14443783DB}" destId="{EA4D3170-75B8-42C6-99C2-357E7B5B85E1}" srcOrd="1" destOrd="0" presId="urn:microsoft.com/office/officeart/2005/8/layout/hierarchy1"/>
    <dgm:cxn modelId="{38A000F5-EA2A-41B5-A1E2-0B8DFC75DFA5}" type="presParOf" srcId="{93D7C048-1692-46F3-A4FD-4A7D7140FFF8}" destId="{A4F874D7-6E1C-468B-9582-6659D6D55808}" srcOrd="6" destOrd="0" presId="urn:microsoft.com/office/officeart/2005/8/layout/hierarchy1"/>
    <dgm:cxn modelId="{48D54B9C-C84B-4E6E-99B1-B3C86E56DC5A}" type="presParOf" srcId="{93D7C048-1692-46F3-A4FD-4A7D7140FFF8}" destId="{CA5AEB4D-DE24-429C-9E43-814FDF30AF46}" srcOrd="7" destOrd="0" presId="urn:microsoft.com/office/officeart/2005/8/layout/hierarchy1"/>
    <dgm:cxn modelId="{E4CCA9F5-BE66-43E8-BB65-9538BB868B27}" type="presParOf" srcId="{CA5AEB4D-DE24-429C-9E43-814FDF30AF46}" destId="{1AC907A4-23FE-4FB6-B1D3-EAEB1D1A1686}" srcOrd="0" destOrd="0" presId="urn:microsoft.com/office/officeart/2005/8/layout/hierarchy1"/>
    <dgm:cxn modelId="{4F16AC0D-57A6-4F1F-A4F9-F8A381E07AA5}" type="presParOf" srcId="{1AC907A4-23FE-4FB6-B1D3-EAEB1D1A1686}" destId="{A505F02F-A668-4E8D-B459-8E8DECB038AB}" srcOrd="0" destOrd="0" presId="urn:microsoft.com/office/officeart/2005/8/layout/hierarchy1"/>
    <dgm:cxn modelId="{9B5E57D5-01CC-43A3-BF05-A2340646594D}" type="presParOf" srcId="{1AC907A4-23FE-4FB6-B1D3-EAEB1D1A1686}" destId="{A8F079B7-7770-4EB4-A85F-2C9042E91DE4}" srcOrd="1" destOrd="0" presId="urn:microsoft.com/office/officeart/2005/8/layout/hierarchy1"/>
    <dgm:cxn modelId="{D53ACFCA-0FC7-4E29-ABD6-9565E10EDD6E}" type="presParOf" srcId="{CA5AEB4D-DE24-429C-9E43-814FDF30AF46}" destId="{2EC0B332-CD98-4550-BB55-FE3C83C7B0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Типы</a:t>
          </a:r>
        </a:p>
        <a:p>
          <a:pPr>
            <a:lnSpc>
              <a:spcPct val="100000"/>
            </a:lnSpc>
            <a:spcBef>
              <a:spcPts val="0"/>
            </a:spcBef>
            <a:spcAft>
              <a:spcPts val="0"/>
            </a:spcAft>
          </a:pPr>
          <a:r>
            <a:rPr lang="ru-RU" sz="1600" dirty="0" smtClean="0">
              <a:latin typeface="Times New Roman" pitchFamily="18" charset="0"/>
              <a:cs typeface="Times New Roman" pitchFamily="18" charset="0"/>
            </a:rPr>
            <a:t>(СТО)</a:t>
          </a:r>
          <a:endParaRPr lang="ru-RU" sz="1600"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81C8C33F-80F6-467B-B592-DAC79605258C}">
      <dgm:prSet phldrT="[Текст]" custT="1"/>
      <dgm:spPr/>
      <dgm:t>
        <a:bodyPr vert="vert"/>
        <a:lstStyle/>
        <a:p>
          <a:pPr>
            <a:lnSpc>
              <a:spcPct val="100000"/>
            </a:lnSpc>
            <a:spcBef>
              <a:spcPts val="0"/>
            </a:spcBef>
            <a:spcAft>
              <a:spcPts val="0"/>
            </a:spcAft>
          </a:pPr>
          <a:r>
            <a:rPr lang="ru-RU" sz="1600" dirty="0" smtClean="0">
              <a:latin typeface="Times New Roman" pitchFamily="18" charset="0"/>
              <a:cs typeface="Times New Roman" pitchFamily="18" charset="0"/>
            </a:rPr>
            <a:t>патернализм</a:t>
          </a:r>
          <a:endParaRPr lang="ru-RU" sz="1600"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3239C20-76A0-4465-8E89-3C698F734E36}">
      <dgm:prSet phldrT="[Текст]" custT="1"/>
      <dgm:spPr/>
      <dgm:t>
        <a:bodyPr vert="vert"/>
        <a:lstStyle/>
        <a:p>
          <a:pPr>
            <a:lnSpc>
              <a:spcPct val="100000"/>
            </a:lnSpc>
            <a:spcBef>
              <a:spcPts val="0"/>
            </a:spcBef>
            <a:spcAft>
              <a:spcPts val="0"/>
            </a:spcAft>
          </a:pPr>
          <a:r>
            <a:rPr lang="ru-RU" sz="1600" dirty="0" smtClean="0">
              <a:latin typeface="Times New Roman" pitchFamily="18" charset="0"/>
              <a:cs typeface="Times New Roman" pitchFamily="18" charset="0"/>
            </a:rPr>
            <a:t>Солидарность</a:t>
          </a:r>
          <a:endParaRPr lang="ru-RU" sz="1600" dirty="0">
            <a:latin typeface="Times New Roman" pitchFamily="18" charset="0"/>
            <a:cs typeface="Times New Roman" pitchFamily="18" charset="0"/>
          </a:endParaRPr>
        </a:p>
      </dgm:t>
    </dgm:pt>
    <dgm:pt modelId="{8C6F3355-436E-4C18-9789-278ACFD85374}" type="par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F08B6887-D3D6-4731-91C8-189F24B8E701}" type="sib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0A425CB7-74EF-4D84-A328-F92D4765C86C}">
      <dgm:prSet phldrT="[Текст]" custT="1"/>
      <dgm:spPr/>
      <dgm:t>
        <a:bodyPr vert="vert"/>
        <a:lstStyle/>
        <a:p>
          <a:pPr>
            <a:lnSpc>
              <a:spcPct val="100000"/>
            </a:lnSpc>
            <a:spcBef>
              <a:spcPts val="0"/>
            </a:spcBef>
            <a:spcAft>
              <a:spcPts val="0"/>
            </a:spcAft>
          </a:pPr>
          <a:r>
            <a:rPr lang="ru-RU" sz="1600" dirty="0" smtClean="0">
              <a:latin typeface="Times New Roman" pitchFamily="18" charset="0"/>
              <a:cs typeface="Times New Roman" pitchFamily="18" charset="0"/>
            </a:rPr>
            <a:t>социальное партнерство</a:t>
          </a:r>
          <a:endParaRPr lang="ru-RU" sz="1600"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EB2BC395-90F8-4030-A294-501ABDF2F71D}">
      <dgm:prSet phldrT="[Текст]" custT="1"/>
      <dgm:spPr/>
      <dgm:t>
        <a:bodyPr vert="vert"/>
        <a:lstStyle/>
        <a:p>
          <a:pPr>
            <a:lnSpc>
              <a:spcPct val="100000"/>
            </a:lnSpc>
            <a:spcBef>
              <a:spcPts val="0"/>
            </a:spcBef>
            <a:spcAft>
              <a:spcPts val="0"/>
            </a:spcAft>
          </a:pPr>
          <a:r>
            <a:rPr lang="ru-RU" sz="1600" dirty="0" smtClean="0">
              <a:latin typeface="Times New Roman" pitchFamily="18" charset="0"/>
              <a:cs typeface="Times New Roman" pitchFamily="18" charset="0"/>
            </a:rPr>
            <a:t>конкуренция</a:t>
          </a:r>
          <a:endParaRPr lang="ru-RU" sz="1600"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B116E0AB-FE74-44F1-A76E-D5530098CF6C}">
      <dgm:prSet phldrT="[Текст]" custT="1"/>
      <dgm:spPr/>
      <dgm:t>
        <a:bodyPr vert="vert"/>
        <a:lstStyle/>
        <a:p>
          <a:pPr>
            <a:lnSpc>
              <a:spcPct val="100000"/>
            </a:lnSpc>
            <a:spcBef>
              <a:spcPts val="0"/>
            </a:spcBef>
            <a:spcAft>
              <a:spcPts val="0"/>
            </a:spcAft>
          </a:pPr>
          <a:r>
            <a:rPr lang="ru-RU" sz="1600" dirty="0" err="1" smtClean="0">
              <a:latin typeface="Times New Roman" pitchFamily="18" charset="0"/>
              <a:cs typeface="Times New Roman" pitchFamily="18" charset="0"/>
            </a:rPr>
            <a:t>субсидиарность</a:t>
          </a:r>
          <a:endParaRPr lang="ru-RU" sz="1600" dirty="0">
            <a:latin typeface="Times New Roman" pitchFamily="18" charset="0"/>
            <a:cs typeface="Times New Roman" pitchFamily="18" charset="0"/>
          </a:endParaRPr>
        </a:p>
      </dgm:t>
    </dgm:pt>
    <dgm:pt modelId="{203F1B57-9755-429B-A29C-15B965EDA75F}" type="parTrans" cxnId="{1695D9DC-CFA3-4DA7-B89E-D926221FA003}">
      <dgm:prSet/>
      <dgm:spPr/>
      <dgm:t>
        <a:bodyPr/>
        <a:lstStyle/>
        <a:p>
          <a:endParaRPr lang="ru-RU"/>
        </a:p>
      </dgm:t>
    </dgm:pt>
    <dgm:pt modelId="{E01B58C8-714A-47C2-8ED2-7EDD84D1D461}" type="sibTrans" cxnId="{1695D9DC-CFA3-4DA7-B89E-D926221FA003}">
      <dgm:prSet/>
      <dgm:spPr/>
      <dgm:t>
        <a:bodyPr/>
        <a:lstStyle/>
        <a:p>
          <a:endParaRPr lang="ru-RU"/>
        </a:p>
      </dgm:t>
    </dgm:pt>
    <dgm:pt modelId="{7AF13580-8A73-4B9D-A48B-55A28F4282F6}">
      <dgm:prSet phldrT="[Текст]" custT="1"/>
      <dgm:spPr/>
      <dgm:t>
        <a:bodyPr vert="vert"/>
        <a:lstStyle/>
        <a:p>
          <a:pPr>
            <a:lnSpc>
              <a:spcPct val="100000"/>
            </a:lnSpc>
            <a:spcBef>
              <a:spcPts val="0"/>
            </a:spcBef>
            <a:spcAft>
              <a:spcPts val="0"/>
            </a:spcAft>
          </a:pPr>
          <a:r>
            <a:rPr lang="ru-RU" sz="1600" dirty="0" err="1" smtClean="0">
              <a:latin typeface="Times New Roman" pitchFamily="18" charset="0"/>
              <a:cs typeface="Times New Roman" pitchFamily="18" charset="0"/>
            </a:rPr>
            <a:t>сискриминация</a:t>
          </a:r>
          <a:endParaRPr lang="ru-RU" sz="1600" dirty="0">
            <a:latin typeface="Times New Roman" pitchFamily="18" charset="0"/>
            <a:cs typeface="Times New Roman" pitchFamily="18" charset="0"/>
          </a:endParaRPr>
        </a:p>
      </dgm:t>
    </dgm:pt>
    <dgm:pt modelId="{51C3F7C4-CD18-4817-B505-11EBEC107D52}" type="parTrans" cxnId="{2071C1E4-A229-4A46-938F-573C3BBB4496}">
      <dgm:prSet/>
      <dgm:spPr/>
      <dgm:t>
        <a:bodyPr/>
        <a:lstStyle/>
        <a:p>
          <a:endParaRPr lang="ru-RU"/>
        </a:p>
      </dgm:t>
    </dgm:pt>
    <dgm:pt modelId="{A03F5C1D-D901-4FCC-9E2C-45AF42079AAC}" type="sibTrans" cxnId="{2071C1E4-A229-4A46-938F-573C3BBB4496}">
      <dgm:prSet/>
      <dgm:spPr/>
      <dgm:t>
        <a:bodyPr/>
        <a:lstStyle/>
        <a:p>
          <a:endParaRPr lang="ru-RU"/>
        </a:p>
      </dgm:t>
    </dgm:pt>
    <dgm:pt modelId="{D47883AC-DA43-48C9-94FF-9265E0EC3A3F}">
      <dgm:prSet phldrT="[Текст]" custT="1"/>
      <dgm:spPr/>
      <dgm:t>
        <a:bodyPr vert="vert"/>
        <a:lstStyle/>
        <a:p>
          <a:pPr>
            <a:lnSpc>
              <a:spcPct val="100000"/>
            </a:lnSpc>
            <a:spcBef>
              <a:spcPts val="0"/>
            </a:spcBef>
            <a:spcAft>
              <a:spcPts val="0"/>
            </a:spcAft>
          </a:pPr>
          <a:r>
            <a:rPr lang="ru-RU" sz="1600" dirty="0" smtClean="0">
              <a:latin typeface="Times New Roman" pitchFamily="18" charset="0"/>
              <a:cs typeface="Times New Roman" pitchFamily="18" charset="0"/>
            </a:rPr>
            <a:t>конфликт</a:t>
          </a:r>
          <a:endParaRPr lang="ru-RU" sz="1600" dirty="0">
            <a:latin typeface="Times New Roman" pitchFamily="18" charset="0"/>
            <a:cs typeface="Times New Roman" pitchFamily="18" charset="0"/>
          </a:endParaRPr>
        </a:p>
      </dgm:t>
    </dgm:pt>
    <dgm:pt modelId="{C5BA372D-76A9-4A62-82BF-1582FFF29319}" type="parTrans" cxnId="{9CBCE1CA-2744-447C-B349-D3B4FC5B3BAB}">
      <dgm:prSet/>
      <dgm:spPr/>
      <dgm:t>
        <a:bodyPr/>
        <a:lstStyle/>
        <a:p>
          <a:endParaRPr lang="ru-RU"/>
        </a:p>
      </dgm:t>
    </dgm:pt>
    <dgm:pt modelId="{EDD61FE5-A058-42C5-8F40-B9DF293B0FD7}" type="sibTrans" cxnId="{9CBCE1CA-2744-447C-B349-D3B4FC5B3BAB}">
      <dgm:prSet/>
      <dgm:spPr/>
      <dgm:t>
        <a:bodyPr/>
        <a:lstStyle/>
        <a:p>
          <a:endParaRPr lang="ru-RU"/>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217975" custLinFactY="-12686" custLinFactNeighborX="8485" custLinFactNeighborY="-100000">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7"/>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7"/>
      <dgm:spPr/>
    </dgm:pt>
    <dgm:pt modelId="{75D55445-0D5B-4B21-A1D5-E4B42424B7A1}" type="pres">
      <dgm:prSet presAssocID="{81C8C33F-80F6-467B-B592-DAC79605258C}" presName="text2" presStyleLbl="fgAcc2" presStyleIdx="0" presStyleCnt="7" custScaleX="98632" custScaleY="292126">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7"/>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7"/>
      <dgm:spPr/>
    </dgm:pt>
    <dgm:pt modelId="{9185CC98-A299-4B59-8C59-01A5E5A4B379}" type="pres">
      <dgm:prSet presAssocID="{0A425CB7-74EF-4D84-A328-F92D4765C86C}" presName="text2" presStyleLbl="fgAcc2" presStyleIdx="1" presStyleCnt="7" custScaleX="114912" custScaleY="328112" custLinFactNeighborX="-3070" custLinFactNeighborY="-3020">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7"/>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7"/>
      <dgm:spPr/>
    </dgm:pt>
    <dgm:pt modelId="{17EBE85E-F917-4868-AA15-B6FAB140A435}" type="pres">
      <dgm:prSet presAssocID="{EB2BC395-90F8-4030-A294-501ABDF2F71D}" presName="text2" presStyleLbl="fgAcc2" presStyleIdx="2" presStyleCnt="7" custScaleX="111676" custScaleY="320794">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 modelId="{A4F874D7-6E1C-468B-9582-6659D6D55808}" type="pres">
      <dgm:prSet presAssocID="{8C6F3355-436E-4C18-9789-278ACFD85374}" presName="Name10" presStyleLbl="parChTrans1D2" presStyleIdx="3" presStyleCnt="7"/>
      <dgm:spPr/>
      <dgm:t>
        <a:bodyPr/>
        <a:lstStyle/>
        <a:p>
          <a:endParaRPr lang="ru-RU"/>
        </a:p>
      </dgm:t>
    </dgm:pt>
    <dgm:pt modelId="{CA5AEB4D-DE24-429C-9E43-814FDF30AF46}" type="pres">
      <dgm:prSet presAssocID="{13239C20-76A0-4465-8E89-3C698F734E36}" presName="hierRoot2" presStyleCnt="0"/>
      <dgm:spPr/>
    </dgm:pt>
    <dgm:pt modelId="{1AC907A4-23FE-4FB6-B1D3-EAEB1D1A1686}" type="pres">
      <dgm:prSet presAssocID="{13239C20-76A0-4465-8E89-3C698F734E36}" presName="composite2" presStyleCnt="0"/>
      <dgm:spPr/>
    </dgm:pt>
    <dgm:pt modelId="{A505F02F-A668-4E8D-B459-8E8DECB038AB}" type="pres">
      <dgm:prSet presAssocID="{13239C20-76A0-4465-8E89-3C698F734E36}" presName="background2" presStyleLbl="node2" presStyleIdx="3" presStyleCnt="7"/>
      <dgm:spPr/>
    </dgm:pt>
    <dgm:pt modelId="{A8F079B7-7770-4EB4-A85F-2C9042E91DE4}" type="pres">
      <dgm:prSet presAssocID="{13239C20-76A0-4465-8E89-3C698F734E36}" presName="text2" presStyleLbl="fgAcc2" presStyleIdx="3" presStyleCnt="7" custScaleX="119045" custScaleY="307902">
        <dgm:presLayoutVars>
          <dgm:chPref val="3"/>
        </dgm:presLayoutVars>
      </dgm:prSet>
      <dgm:spPr/>
      <dgm:t>
        <a:bodyPr/>
        <a:lstStyle/>
        <a:p>
          <a:endParaRPr lang="ru-RU"/>
        </a:p>
      </dgm:t>
    </dgm:pt>
    <dgm:pt modelId="{2EC0B332-CD98-4550-BB55-FE3C83C7B016}" type="pres">
      <dgm:prSet presAssocID="{13239C20-76A0-4465-8E89-3C698F734E36}" presName="hierChild3" presStyleCnt="0"/>
      <dgm:spPr/>
    </dgm:pt>
    <dgm:pt modelId="{37F62638-06D5-4C78-9645-F14D3904CBA2}" type="pres">
      <dgm:prSet presAssocID="{203F1B57-9755-429B-A29C-15B965EDA75F}" presName="Name10" presStyleLbl="parChTrans1D2" presStyleIdx="4" presStyleCnt="7"/>
      <dgm:spPr/>
      <dgm:t>
        <a:bodyPr/>
        <a:lstStyle/>
        <a:p>
          <a:endParaRPr lang="ru-RU"/>
        </a:p>
      </dgm:t>
    </dgm:pt>
    <dgm:pt modelId="{A0F68D06-7818-49AC-B320-FD39F307DCC5}" type="pres">
      <dgm:prSet presAssocID="{B116E0AB-FE74-44F1-A76E-D5530098CF6C}" presName="hierRoot2" presStyleCnt="0"/>
      <dgm:spPr/>
    </dgm:pt>
    <dgm:pt modelId="{2F602A1A-2753-4682-BB0A-DAD15659516C}" type="pres">
      <dgm:prSet presAssocID="{B116E0AB-FE74-44F1-A76E-D5530098CF6C}" presName="composite2" presStyleCnt="0"/>
      <dgm:spPr/>
    </dgm:pt>
    <dgm:pt modelId="{A089B480-E89C-44A4-BC57-F2CB2A474123}" type="pres">
      <dgm:prSet presAssocID="{B116E0AB-FE74-44F1-A76E-D5530098CF6C}" presName="background2" presStyleLbl="node2" presStyleIdx="4" presStyleCnt="7"/>
      <dgm:spPr/>
    </dgm:pt>
    <dgm:pt modelId="{1304C98A-9843-4309-88B8-229E9614A268}" type="pres">
      <dgm:prSet presAssocID="{B116E0AB-FE74-44F1-A76E-D5530098CF6C}" presName="text2" presStyleLbl="fgAcc2" presStyleIdx="4" presStyleCnt="7" custScaleY="296262">
        <dgm:presLayoutVars>
          <dgm:chPref val="3"/>
        </dgm:presLayoutVars>
      </dgm:prSet>
      <dgm:spPr/>
      <dgm:t>
        <a:bodyPr/>
        <a:lstStyle/>
        <a:p>
          <a:endParaRPr lang="ru-RU"/>
        </a:p>
      </dgm:t>
    </dgm:pt>
    <dgm:pt modelId="{F4EBA6A7-6D84-4EA6-AE43-BCA718E93490}" type="pres">
      <dgm:prSet presAssocID="{B116E0AB-FE74-44F1-A76E-D5530098CF6C}" presName="hierChild3" presStyleCnt="0"/>
      <dgm:spPr/>
    </dgm:pt>
    <dgm:pt modelId="{FFD5491F-840C-4291-A79C-F7046D759A7F}" type="pres">
      <dgm:prSet presAssocID="{51C3F7C4-CD18-4817-B505-11EBEC107D52}" presName="Name10" presStyleLbl="parChTrans1D2" presStyleIdx="5" presStyleCnt="7"/>
      <dgm:spPr/>
      <dgm:t>
        <a:bodyPr/>
        <a:lstStyle/>
        <a:p>
          <a:endParaRPr lang="ru-RU"/>
        </a:p>
      </dgm:t>
    </dgm:pt>
    <dgm:pt modelId="{C3DAB71C-DBD7-40EB-9FAA-E7587C2A2685}" type="pres">
      <dgm:prSet presAssocID="{7AF13580-8A73-4B9D-A48B-55A28F4282F6}" presName="hierRoot2" presStyleCnt="0"/>
      <dgm:spPr/>
    </dgm:pt>
    <dgm:pt modelId="{48B9C309-65AE-49B6-B189-035884E0A26D}" type="pres">
      <dgm:prSet presAssocID="{7AF13580-8A73-4B9D-A48B-55A28F4282F6}" presName="composite2" presStyleCnt="0"/>
      <dgm:spPr/>
    </dgm:pt>
    <dgm:pt modelId="{D479FC45-3F2A-44B5-B4B5-B65863F9A7EA}" type="pres">
      <dgm:prSet presAssocID="{7AF13580-8A73-4B9D-A48B-55A28F4282F6}" presName="background2" presStyleLbl="node2" presStyleIdx="5" presStyleCnt="7"/>
      <dgm:spPr/>
    </dgm:pt>
    <dgm:pt modelId="{634F7424-23DB-4CBE-ADB9-A50750CC2148}" type="pres">
      <dgm:prSet presAssocID="{7AF13580-8A73-4B9D-A48B-55A28F4282F6}" presName="text2" presStyleLbl="fgAcc2" presStyleIdx="5" presStyleCnt="7" custScaleY="286482">
        <dgm:presLayoutVars>
          <dgm:chPref val="3"/>
        </dgm:presLayoutVars>
      </dgm:prSet>
      <dgm:spPr/>
      <dgm:t>
        <a:bodyPr/>
        <a:lstStyle/>
        <a:p>
          <a:endParaRPr lang="ru-RU"/>
        </a:p>
      </dgm:t>
    </dgm:pt>
    <dgm:pt modelId="{A13A3DC8-8CD3-4DDA-9EF0-7D2E51C78E8F}" type="pres">
      <dgm:prSet presAssocID="{7AF13580-8A73-4B9D-A48B-55A28F4282F6}" presName="hierChild3" presStyleCnt="0"/>
      <dgm:spPr/>
    </dgm:pt>
    <dgm:pt modelId="{1930D4E8-A130-420F-985A-8CA75DDADC25}" type="pres">
      <dgm:prSet presAssocID="{C5BA372D-76A9-4A62-82BF-1582FFF29319}" presName="Name10" presStyleLbl="parChTrans1D2" presStyleIdx="6" presStyleCnt="7"/>
      <dgm:spPr/>
      <dgm:t>
        <a:bodyPr/>
        <a:lstStyle/>
        <a:p>
          <a:endParaRPr lang="ru-RU"/>
        </a:p>
      </dgm:t>
    </dgm:pt>
    <dgm:pt modelId="{0C990059-848F-4488-9AA5-F075687F42F5}" type="pres">
      <dgm:prSet presAssocID="{D47883AC-DA43-48C9-94FF-9265E0EC3A3F}" presName="hierRoot2" presStyleCnt="0"/>
      <dgm:spPr/>
    </dgm:pt>
    <dgm:pt modelId="{3190FA18-2EFB-4D99-8975-87886D193AA4}" type="pres">
      <dgm:prSet presAssocID="{D47883AC-DA43-48C9-94FF-9265E0EC3A3F}" presName="composite2" presStyleCnt="0"/>
      <dgm:spPr/>
    </dgm:pt>
    <dgm:pt modelId="{2D253DB5-6365-4F99-AB41-F0C1DEE6B841}" type="pres">
      <dgm:prSet presAssocID="{D47883AC-DA43-48C9-94FF-9265E0EC3A3F}" presName="background2" presStyleLbl="node2" presStyleIdx="6" presStyleCnt="7"/>
      <dgm:spPr/>
    </dgm:pt>
    <dgm:pt modelId="{E2FF6E7D-D312-4F42-8B7D-BD7E85AB6443}" type="pres">
      <dgm:prSet presAssocID="{D47883AC-DA43-48C9-94FF-9265E0EC3A3F}" presName="text2" presStyleLbl="fgAcc2" presStyleIdx="6" presStyleCnt="7" custScaleY="296262">
        <dgm:presLayoutVars>
          <dgm:chPref val="3"/>
        </dgm:presLayoutVars>
      </dgm:prSet>
      <dgm:spPr/>
      <dgm:t>
        <a:bodyPr/>
        <a:lstStyle/>
        <a:p>
          <a:endParaRPr lang="ru-RU"/>
        </a:p>
      </dgm:t>
    </dgm:pt>
    <dgm:pt modelId="{2D0AAA58-6232-4E7F-BCC0-9A39DE65D2CC}" type="pres">
      <dgm:prSet presAssocID="{D47883AC-DA43-48C9-94FF-9265E0EC3A3F}" presName="hierChild3" presStyleCnt="0"/>
      <dgm:spPr/>
    </dgm:pt>
  </dgm:ptLst>
  <dgm:cxnLst>
    <dgm:cxn modelId="{82E77668-4BEB-4005-B767-D4E35206D402}" type="presOf" srcId="{E4909297-D6B8-48BB-8B0E-1C0DE9990617}" destId="{7DBA8170-BB1D-44D9-9A39-AD98A354D257}" srcOrd="0" destOrd="0" presId="urn:microsoft.com/office/officeart/2005/8/layout/hierarchy1"/>
    <dgm:cxn modelId="{F6AF825D-9338-482B-AFEC-33DDF9345A2C}" type="presOf" srcId="{B116E0AB-FE74-44F1-A76E-D5530098CF6C}" destId="{1304C98A-9843-4309-88B8-229E9614A268}"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03DA61CB-7AB2-413D-B901-A616FC74FBB1}" type="presOf" srcId="{8C6F3355-436E-4C18-9789-278ACFD85374}" destId="{A4F874D7-6E1C-468B-9582-6659D6D55808}" srcOrd="0" destOrd="0" presId="urn:microsoft.com/office/officeart/2005/8/layout/hierarchy1"/>
    <dgm:cxn modelId="{05D99C9D-EC99-4E71-BB70-6172B08C19D5}" type="presOf" srcId="{81C8C33F-80F6-467B-B592-DAC79605258C}" destId="{75D55445-0D5B-4B21-A1D5-E4B42424B7A1}" srcOrd="0" destOrd="0" presId="urn:microsoft.com/office/officeart/2005/8/layout/hierarchy1"/>
    <dgm:cxn modelId="{FDE3B705-B2E3-4326-BB26-95BBF838C8BE}" type="presOf" srcId="{D47883AC-DA43-48C9-94FF-9265E0EC3A3F}" destId="{E2FF6E7D-D312-4F42-8B7D-BD7E85AB6443}" srcOrd="0" destOrd="0" presId="urn:microsoft.com/office/officeart/2005/8/layout/hierarchy1"/>
    <dgm:cxn modelId="{5BF4CBA7-9E71-452A-A2F0-AA14AC9BD054}" type="presOf" srcId="{7326D666-751B-47EA-8F9B-E1A66719CA23}" destId="{FFC27E26-31FB-471F-AB0C-3C108AC0E7AB}" srcOrd="0" destOrd="0" presId="urn:microsoft.com/office/officeart/2005/8/layout/hierarchy1"/>
    <dgm:cxn modelId="{45BD3DDF-9FA4-4D81-9951-B5DDFA7195A9}" type="presOf" srcId="{203F1B57-9755-429B-A29C-15B965EDA75F}" destId="{37F62638-06D5-4C78-9645-F14D3904CBA2}" srcOrd="0" destOrd="0" presId="urn:microsoft.com/office/officeart/2005/8/layout/hierarchy1"/>
    <dgm:cxn modelId="{4E1F14FA-9A87-4E06-BEE3-414C13CB4770}" srcId="{F0279D06-137B-42DF-B25E-D6531FCE0995}" destId="{81C8C33F-80F6-467B-B592-DAC79605258C}" srcOrd="0" destOrd="0" parTransId="{8D0C9803-A6C9-473B-B878-BA694F478B65}" sibTransId="{12590D96-6A03-4FB1-9B65-EA2DA4E893C1}"/>
    <dgm:cxn modelId="{8CC910C2-08DC-4011-BF7E-6A1194F1B19C}" type="presOf" srcId="{0A425CB7-74EF-4D84-A328-F92D4765C86C}" destId="{9185CC98-A299-4B59-8C59-01A5E5A4B379}" srcOrd="0" destOrd="0" presId="urn:microsoft.com/office/officeart/2005/8/layout/hierarchy1"/>
    <dgm:cxn modelId="{CA755648-2384-4F9D-A5F7-9BC7D9CEB307}" srcId="{E4909297-D6B8-48BB-8B0E-1C0DE9990617}" destId="{F0279D06-137B-42DF-B25E-D6531FCE0995}" srcOrd="0" destOrd="0" parTransId="{18E1F3C6-2EAA-4AA5-87A5-4E8FCA7EAA76}" sibTransId="{A68F032E-3B95-48C0-87F7-63BA9583C240}"/>
    <dgm:cxn modelId="{6424867F-B63B-482E-842D-B217F42B28AF}" type="presOf" srcId="{C5BA372D-76A9-4A62-82BF-1582FFF29319}" destId="{1930D4E8-A130-420F-985A-8CA75DDADC25}" srcOrd="0" destOrd="0" presId="urn:microsoft.com/office/officeart/2005/8/layout/hierarchy1"/>
    <dgm:cxn modelId="{5208CA3A-E07B-4362-B4BC-99A4E0B5B8AD}" type="presOf" srcId="{8D0C9803-A6C9-473B-B878-BA694F478B65}" destId="{3EB04FB9-ABD0-4518-A16F-7E5726CAAA01}" srcOrd="0" destOrd="0" presId="urn:microsoft.com/office/officeart/2005/8/layout/hierarchy1"/>
    <dgm:cxn modelId="{EDD3A54F-8F09-4DB0-8FE0-33A9D93722F6}" srcId="{F0279D06-137B-42DF-B25E-D6531FCE0995}" destId="{EB2BC395-90F8-4030-A294-501ABDF2F71D}" srcOrd="2" destOrd="0" parTransId="{1D30A7B9-337D-4788-A3AE-E04BF2C3338A}" sibTransId="{37000107-B2BA-496A-A80C-CA03B9985BD7}"/>
    <dgm:cxn modelId="{29297DB9-3E3D-4869-82C1-BD62CE83A403}" type="presOf" srcId="{51C3F7C4-CD18-4817-B505-11EBEC107D52}" destId="{FFD5491F-840C-4291-A79C-F7046D759A7F}" srcOrd="0" destOrd="0" presId="urn:microsoft.com/office/officeart/2005/8/layout/hierarchy1"/>
    <dgm:cxn modelId="{A9555101-5941-4B20-9460-CC706324CF76}" srcId="{F0279D06-137B-42DF-B25E-D6531FCE0995}" destId="{13239C20-76A0-4465-8E89-3C698F734E36}" srcOrd="3" destOrd="0" parTransId="{8C6F3355-436E-4C18-9789-278ACFD85374}" sibTransId="{F08B6887-D3D6-4731-91C8-189F24B8E701}"/>
    <dgm:cxn modelId="{5AAA8773-FEDB-43CA-9AF7-A462B809EDC6}" type="presOf" srcId="{F0279D06-137B-42DF-B25E-D6531FCE0995}" destId="{FB2BD9B4-7E65-4CCF-B671-ED3D12892BF9}" srcOrd="0" destOrd="0" presId="urn:microsoft.com/office/officeart/2005/8/layout/hierarchy1"/>
    <dgm:cxn modelId="{1695D9DC-CFA3-4DA7-B89E-D926221FA003}" srcId="{F0279D06-137B-42DF-B25E-D6531FCE0995}" destId="{B116E0AB-FE74-44F1-A76E-D5530098CF6C}" srcOrd="4" destOrd="0" parTransId="{203F1B57-9755-429B-A29C-15B965EDA75F}" sibTransId="{E01B58C8-714A-47C2-8ED2-7EDD84D1D461}"/>
    <dgm:cxn modelId="{265C3612-ECE4-4588-BB55-C91907057F65}" type="presOf" srcId="{13239C20-76A0-4465-8E89-3C698F734E36}" destId="{A8F079B7-7770-4EB4-A85F-2C9042E91DE4}" srcOrd="0" destOrd="0" presId="urn:microsoft.com/office/officeart/2005/8/layout/hierarchy1"/>
    <dgm:cxn modelId="{9CBCE1CA-2744-447C-B349-D3B4FC5B3BAB}" srcId="{F0279D06-137B-42DF-B25E-D6531FCE0995}" destId="{D47883AC-DA43-48C9-94FF-9265E0EC3A3F}" srcOrd="6" destOrd="0" parTransId="{C5BA372D-76A9-4A62-82BF-1582FFF29319}" sibTransId="{EDD61FE5-A058-42C5-8F40-B9DF293B0FD7}"/>
    <dgm:cxn modelId="{2A3BE994-46BD-4C0A-B839-242B508D2762}" type="presOf" srcId="{EB2BC395-90F8-4030-A294-501ABDF2F71D}" destId="{17EBE85E-F917-4868-AA15-B6FAB140A435}" srcOrd="0" destOrd="0" presId="urn:microsoft.com/office/officeart/2005/8/layout/hierarchy1"/>
    <dgm:cxn modelId="{CAEA0435-A215-4FD1-A74E-61594CC92181}" type="presOf" srcId="{7AF13580-8A73-4B9D-A48B-55A28F4282F6}" destId="{634F7424-23DB-4CBE-ADB9-A50750CC2148}" srcOrd="0" destOrd="0" presId="urn:microsoft.com/office/officeart/2005/8/layout/hierarchy1"/>
    <dgm:cxn modelId="{A8B1DA7F-3207-48A7-976D-FF0A4A31C6A3}" type="presOf" srcId="{1D30A7B9-337D-4788-A3AE-E04BF2C3338A}" destId="{F8A370E7-B36E-4F05-9F06-4FF3CFA60635}" srcOrd="0" destOrd="0" presId="urn:microsoft.com/office/officeart/2005/8/layout/hierarchy1"/>
    <dgm:cxn modelId="{2071C1E4-A229-4A46-938F-573C3BBB4496}" srcId="{F0279D06-137B-42DF-B25E-D6531FCE0995}" destId="{7AF13580-8A73-4B9D-A48B-55A28F4282F6}" srcOrd="5" destOrd="0" parTransId="{51C3F7C4-CD18-4817-B505-11EBEC107D52}" sibTransId="{A03F5C1D-D901-4FCC-9E2C-45AF42079AAC}"/>
    <dgm:cxn modelId="{E1282419-624A-427C-9A05-5DC8446B942C}" type="presParOf" srcId="{7DBA8170-BB1D-44D9-9A39-AD98A354D257}" destId="{092F08E2-96BF-4763-8662-B148A1A7750F}" srcOrd="0" destOrd="0" presId="urn:microsoft.com/office/officeart/2005/8/layout/hierarchy1"/>
    <dgm:cxn modelId="{E5AE58C4-2E91-4505-8A20-E3830CD76CA1}" type="presParOf" srcId="{092F08E2-96BF-4763-8662-B148A1A7750F}" destId="{C637B83E-76BF-4D4C-AD2E-CD5D4C065359}" srcOrd="0" destOrd="0" presId="urn:microsoft.com/office/officeart/2005/8/layout/hierarchy1"/>
    <dgm:cxn modelId="{CF899CEF-495A-47A3-906C-A890EF6A1195}" type="presParOf" srcId="{C637B83E-76BF-4D4C-AD2E-CD5D4C065359}" destId="{98581DFE-30D9-475D-B4C3-A1CFFBAA4F6D}" srcOrd="0" destOrd="0" presId="urn:microsoft.com/office/officeart/2005/8/layout/hierarchy1"/>
    <dgm:cxn modelId="{D3F4AE39-487C-45BB-B58E-481C6ACC5BD5}" type="presParOf" srcId="{C637B83E-76BF-4D4C-AD2E-CD5D4C065359}" destId="{FB2BD9B4-7E65-4CCF-B671-ED3D12892BF9}" srcOrd="1" destOrd="0" presId="urn:microsoft.com/office/officeart/2005/8/layout/hierarchy1"/>
    <dgm:cxn modelId="{2EF43704-4E97-4B2B-9D39-C7318D1F27E5}" type="presParOf" srcId="{092F08E2-96BF-4763-8662-B148A1A7750F}" destId="{93D7C048-1692-46F3-A4FD-4A7D7140FFF8}" srcOrd="1" destOrd="0" presId="urn:microsoft.com/office/officeart/2005/8/layout/hierarchy1"/>
    <dgm:cxn modelId="{3D973C92-E40C-4D7E-AEBE-13464C6145E6}" type="presParOf" srcId="{93D7C048-1692-46F3-A4FD-4A7D7140FFF8}" destId="{3EB04FB9-ABD0-4518-A16F-7E5726CAAA01}" srcOrd="0" destOrd="0" presId="urn:microsoft.com/office/officeart/2005/8/layout/hierarchy1"/>
    <dgm:cxn modelId="{E0C0C7AD-0D04-4191-A48B-D512612C5FE8}" type="presParOf" srcId="{93D7C048-1692-46F3-A4FD-4A7D7140FFF8}" destId="{E736225D-D5C4-433B-B0C7-86CD58E9BFB1}" srcOrd="1" destOrd="0" presId="urn:microsoft.com/office/officeart/2005/8/layout/hierarchy1"/>
    <dgm:cxn modelId="{483ACF48-5612-4B1B-861C-8539B2247914}" type="presParOf" srcId="{E736225D-D5C4-433B-B0C7-86CD58E9BFB1}" destId="{648DEAF4-BD23-4325-B786-74662546E46D}" srcOrd="0" destOrd="0" presId="urn:microsoft.com/office/officeart/2005/8/layout/hierarchy1"/>
    <dgm:cxn modelId="{373C4440-DDC5-4A12-AD43-D2669F1BF42E}" type="presParOf" srcId="{648DEAF4-BD23-4325-B786-74662546E46D}" destId="{F1255243-A24A-42B8-B560-397976D88557}" srcOrd="0" destOrd="0" presId="urn:microsoft.com/office/officeart/2005/8/layout/hierarchy1"/>
    <dgm:cxn modelId="{37B6360A-030F-432A-BFE0-3DA3EE94323D}" type="presParOf" srcId="{648DEAF4-BD23-4325-B786-74662546E46D}" destId="{75D55445-0D5B-4B21-A1D5-E4B42424B7A1}" srcOrd="1" destOrd="0" presId="urn:microsoft.com/office/officeart/2005/8/layout/hierarchy1"/>
    <dgm:cxn modelId="{6312E116-573D-43F3-AB3A-D32BC93D470E}" type="presParOf" srcId="{E736225D-D5C4-433B-B0C7-86CD58E9BFB1}" destId="{9A4D4AC4-0D65-4567-B56C-2CE32061BD6C}" srcOrd="1" destOrd="0" presId="urn:microsoft.com/office/officeart/2005/8/layout/hierarchy1"/>
    <dgm:cxn modelId="{7EC49805-8396-4ACB-947B-74B4D799BAEA}" type="presParOf" srcId="{93D7C048-1692-46F3-A4FD-4A7D7140FFF8}" destId="{FFC27E26-31FB-471F-AB0C-3C108AC0E7AB}" srcOrd="2" destOrd="0" presId="urn:microsoft.com/office/officeart/2005/8/layout/hierarchy1"/>
    <dgm:cxn modelId="{AD19AC27-D1A9-43D5-9D7F-EF09D40AA807}" type="presParOf" srcId="{93D7C048-1692-46F3-A4FD-4A7D7140FFF8}" destId="{7D986CF0-868A-4813-8673-A3ABE5BD5165}" srcOrd="3" destOrd="0" presId="urn:microsoft.com/office/officeart/2005/8/layout/hierarchy1"/>
    <dgm:cxn modelId="{EAEEDBFC-DDEA-479D-9530-515A650F1B03}" type="presParOf" srcId="{7D986CF0-868A-4813-8673-A3ABE5BD5165}" destId="{99DAE689-B8FF-4C67-AA00-F28E44422D82}" srcOrd="0" destOrd="0" presId="urn:microsoft.com/office/officeart/2005/8/layout/hierarchy1"/>
    <dgm:cxn modelId="{1D3ED23A-835C-48E7-BA09-64160F67BB5D}" type="presParOf" srcId="{99DAE689-B8FF-4C67-AA00-F28E44422D82}" destId="{FF530862-E659-4346-96EF-53A329E44D85}" srcOrd="0" destOrd="0" presId="urn:microsoft.com/office/officeart/2005/8/layout/hierarchy1"/>
    <dgm:cxn modelId="{B2C4D71E-F6FD-4A3F-B6DD-A2A7B22356F5}" type="presParOf" srcId="{99DAE689-B8FF-4C67-AA00-F28E44422D82}" destId="{9185CC98-A299-4B59-8C59-01A5E5A4B379}" srcOrd="1" destOrd="0" presId="urn:microsoft.com/office/officeart/2005/8/layout/hierarchy1"/>
    <dgm:cxn modelId="{DD0CAF54-FF3C-4F9E-B875-9EDF7F99C44C}" type="presParOf" srcId="{7D986CF0-868A-4813-8673-A3ABE5BD5165}" destId="{97EE1F0C-C8E5-48D7-BF62-9F8B8E24CE1B}" srcOrd="1" destOrd="0" presId="urn:microsoft.com/office/officeart/2005/8/layout/hierarchy1"/>
    <dgm:cxn modelId="{038A6ECF-87F8-4987-AA94-B979B85C632B}" type="presParOf" srcId="{93D7C048-1692-46F3-A4FD-4A7D7140FFF8}" destId="{F8A370E7-B36E-4F05-9F06-4FF3CFA60635}" srcOrd="4" destOrd="0" presId="urn:microsoft.com/office/officeart/2005/8/layout/hierarchy1"/>
    <dgm:cxn modelId="{7F832EAE-FE7F-4CA6-A411-1BE78966C603}" type="presParOf" srcId="{93D7C048-1692-46F3-A4FD-4A7D7140FFF8}" destId="{3794521C-7CCA-45AC-9CBE-5C14443783DB}" srcOrd="5" destOrd="0" presId="urn:microsoft.com/office/officeart/2005/8/layout/hierarchy1"/>
    <dgm:cxn modelId="{84099DE2-78E2-4EF6-9579-D47A6445F402}" type="presParOf" srcId="{3794521C-7CCA-45AC-9CBE-5C14443783DB}" destId="{B518F6E2-8951-4D3F-BAE0-0AD373A37484}" srcOrd="0" destOrd="0" presId="urn:microsoft.com/office/officeart/2005/8/layout/hierarchy1"/>
    <dgm:cxn modelId="{5CDA2740-3220-4C2F-A7C0-453FAED0B5DE}" type="presParOf" srcId="{B518F6E2-8951-4D3F-BAE0-0AD373A37484}" destId="{46352DF8-E047-4BB5-9E72-1D2A83E3F948}" srcOrd="0" destOrd="0" presId="urn:microsoft.com/office/officeart/2005/8/layout/hierarchy1"/>
    <dgm:cxn modelId="{CD505536-86A6-4BA9-929B-09B89C78A359}" type="presParOf" srcId="{B518F6E2-8951-4D3F-BAE0-0AD373A37484}" destId="{17EBE85E-F917-4868-AA15-B6FAB140A435}" srcOrd="1" destOrd="0" presId="urn:microsoft.com/office/officeart/2005/8/layout/hierarchy1"/>
    <dgm:cxn modelId="{3BCA21BD-ED55-46F7-881E-2D4FEC74A192}" type="presParOf" srcId="{3794521C-7CCA-45AC-9CBE-5C14443783DB}" destId="{EA4D3170-75B8-42C6-99C2-357E7B5B85E1}" srcOrd="1" destOrd="0" presId="urn:microsoft.com/office/officeart/2005/8/layout/hierarchy1"/>
    <dgm:cxn modelId="{850E7B41-A440-42E7-9445-C53A211B3D79}" type="presParOf" srcId="{93D7C048-1692-46F3-A4FD-4A7D7140FFF8}" destId="{A4F874D7-6E1C-468B-9582-6659D6D55808}" srcOrd="6" destOrd="0" presId="urn:microsoft.com/office/officeart/2005/8/layout/hierarchy1"/>
    <dgm:cxn modelId="{00BDB8F9-2291-4FF7-A975-5CA22CE5D74E}" type="presParOf" srcId="{93D7C048-1692-46F3-A4FD-4A7D7140FFF8}" destId="{CA5AEB4D-DE24-429C-9E43-814FDF30AF46}" srcOrd="7" destOrd="0" presId="urn:microsoft.com/office/officeart/2005/8/layout/hierarchy1"/>
    <dgm:cxn modelId="{9C3F6079-4AD0-4688-A3CC-1E147C0BA5FB}" type="presParOf" srcId="{CA5AEB4D-DE24-429C-9E43-814FDF30AF46}" destId="{1AC907A4-23FE-4FB6-B1D3-EAEB1D1A1686}" srcOrd="0" destOrd="0" presId="urn:microsoft.com/office/officeart/2005/8/layout/hierarchy1"/>
    <dgm:cxn modelId="{6578928B-A2C0-449F-A5E2-1AF20CEFC39F}" type="presParOf" srcId="{1AC907A4-23FE-4FB6-B1D3-EAEB1D1A1686}" destId="{A505F02F-A668-4E8D-B459-8E8DECB038AB}" srcOrd="0" destOrd="0" presId="urn:microsoft.com/office/officeart/2005/8/layout/hierarchy1"/>
    <dgm:cxn modelId="{39E107AE-EED8-4C71-B5D1-93A8E26DC8B4}" type="presParOf" srcId="{1AC907A4-23FE-4FB6-B1D3-EAEB1D1A1686}" destId="{A8F079B7-7770-4EB4-A85F-2C9042E91DE4}" srcOrd="1" destOrd="0" presId="urn:microsoft.com/office/officeart/2005/8/layout/hierarchy1"/>
    <dgm:cxn modelId="{D35C66FC-DA3F-4213-BE2D-73824CBCA706}" type="presParOf" srcId="{CA5AEB4D-DE24-429C-9E43-814FDF30AF46}" destId="{2EC0B332-CD98-4550-BB55-FE3C83C7B016}" srcOrd="1" destOrd="0" presId="urn:microsoft.com/office/officeart/2005/8/layout/hierarchy1"/>
    <dgm:cxn modelId="{2B2761EC-5F8A-43CF-8288-E9582AEDB0B2}" type="presParOf" srcId="{93D7C048-1692-46F3-A4FD-4A7D7140FFF8}" destId="{37F62638-06D5-4C78-9645-F14D3904CBA2}" srcOrd="8" destOrd="0" presId="urn:microsoft.com/office/officeart/2005/8/layout/hierarchy1"/>
    <dgm:cxn modelId="{6359796A-9B33-4FB9-827C-6168556241D8}" type="presParOf" srcId="{93D7C048-1692-46F3-A4FD-4A7D7140FFF8}" destId="{A0F68D06-7818-49AC-B320-FD39F307DCC5}" srcOrd="9" destOrd="0" presId="urn:microsoft.com/office/officeart/2005/8/layout/hierarchy1"/>
    <dgm:cxn modelId="{F0CBBACF-C67A-41D5-9859-0310935F8556}" type="presParOf" srcId="{A0F68D06-7818-49AC-B320-FD39F307DCC5}" destId="{2F602A1A-2753-4682-BB0A-DAD15659516C}" srcOrd="0" destOrd="0" presId="urn:microsoft.com/office/officeart/2005/8/layout/hierarchy1"/>
    <dgm:cxn modelId="{EF3F6C46-D518-4C1D-B935-74ACD9990072}" type="presParOf" srcId="{2F602A1A-2753-4682-BB0A-DAD15659516C}" destId="{A089B480-E89C-44A4-BC57-F2CB2A474123}" srcOrd="0" destOrd="0" presId="urn:microsoft.com/office/officeart/2005/8/layout/hierarchy1"/>
    <dgm:cxn modelId="{A8F9A56A-006A-46BA-8347-8E02C4AD3F5B}" type="presParOf" srcId="{2F602A1A-2753-4682-BB0A-DAD15659516C}" destId="{1304C98A-9843-4309-88B8-229E9614A268}" srcOrd="1" destOrd="0" presId="urn:microsoft.com/office/officeart/2005/8/layout/hierarchy1"/>
    <dgm:cxn modelId="{D580E473-D4C6-41CC-944D-BF2839FDAE0E}" type="presParOf" srcId="{A0F68D06-7818-49AC-B320-FD39F307DCC5}" destId="{F4EBA6A7-6D84-4EA6-AE43-BCA718E93490}" srcOrd="1" destOrd="0" presId="urn:microsoft.com/office/officeart/2005/8/layout/hierarchy1"/>
    <dgm:cxn modelId="{32F8D7E2-B12A-446F-A5C1-F7869E2588E4}" type="presParOf" srcId="{93D7C048-1692-46F3-A4FD-4A7D7140FFF8}" destId="{FFD5491F-840C-4291-A79C-F7046D759A7F}" srcOrd="10" destOrd="0" presId="urn:microsoft.com/office/officeart/2005/8/layout/hierarchy1"/>
    <dgm:cxn modelId="{9822148F-8BBE-48C8-9ED9-13A29634D995}" type="presParOf" srcId="{93D7C048-1692-46F3-A4FD-4A7D7140FFF8}" destId="{C3DAB71C-DBD7-40EB-9FAA-E7587C2A2685}" srcOrd="11" destOrd="0" presId="urn:microsoft.com/office/officeart/2005/8/layout/hierarchy1"/>
    <dgm:cxn modelId="{2240CCDE-E113-45BE-A8C9-952DD360E306}" type="presParOf" srcId="{C3DAB71C-DBD7-40EB-9FAA-E7587C2A2685}" destId="{48B9C309-65AE-49B6-B189-035884E0A26D}" srcOrd="0" destOrd="0" presId="urn:microsoft.com/office/officeart/2005/8/layout/hierarchy1"/>
    <dgm:cxn modelId="{E2799F13-A15D-4E61-A559-6E11BCBB6992}" type="presParOf" srcId="{48B9C309-65AE-49B6-B189-035884E0A26D}" destId="{D479FC45-3F2A-44B5-B4B5-B65863F9A7EA}" srcOrd="0" destOrd="0" presId="urn:microsoft.com/office/officeart/2005/8/layout/hierarchy1"/>
    <dgm:cxn modelId="{CB89EF7D-8478-4CD8-9994-F893AD5C4639}" type="presParOf" srcId="{48B9C309-65AE-49B6-B189-035884E0A26D}" destId="{634F7424-23DB-4CBE-ADB9-A50750CC2148}" srcOrd="1" destOrd="0" presId="urn:microsoft.com/office/officeart/2005/8/layout/hierarchy1"/>
    <dgm:cxn modelId="{47FD230F-FCAF-4DFD-B1BF-A40C2443BFAB}" type="presParOf" srcId="{C3DAB71C-DBD7-40EB-9FAA-E7587C2A2685}" destId="{A13A3DC8-8CD3-4DDA-9EF0-7D2E51C78E8F}" srcOrd="1" destOrd="0" presId="urn:microsoft.com/office/officeart/2005/8/layout/hierarchy1"/>
    <dgm:cxn modelId="{AED62BE7-2242-4978-B482-CC8C4C0DCB63}" type="presParOf" srcId="{93D7C048-1692-46F3-A4FD-4A7D7140FFF8}" destId="{1930D4E8-A130-420F-985A-8CA75DDADC25}" srcOrd="12" destOrd="0" presId="urn:microsoft.com/office/officeart/2005/8/layout/hierarchy1"/>
    <dgm:cxn modelId="{EEC80A46-5E48-4631-8ACD-4D72081A1A87}" type="presParOf" srcId="{93D7C048-1692-46F3-A4FD-4A7D7140FFF8}" destId="{0C990059-848F-4488-9AA5-F075687F42F5}" srcOrd="13" destOrd="0" presId="urn:microsoft.com/office/officeart/2005/8/layout/hierarchy1"/>
    <dgm:cxn modelId="{213029BD-6850-4529-8827-0B84259B1328}" type="presParOf" srcId="{0C990059-848F-4488-9AA5-F075687F42F5}" destId="{3190FA18-2EFB-4D99-8975-87886D193AA4}" srcOrd="0" destOrd="0" presId="urn:microsoft.com/office/officeart/2005/8/layout/hierarchy1"/>
    <dgm:cxn modelId="{226C754F-557E-4593-9A76-019542320176}" type="presParOf" srcId="{3190FA18-2EFB-4D99-8975-87886D193AA4}" destId="{2D253DB5-6365-4F99-AB41-F0C1DEE6B841}" srcOrd="0" destOrd="0" presId="urn:microsoft.com/office/officeart/2005/8/layout/hierarchy1"/>
    <dgm:cxn modelId="{7C38776D-C178-4880-B9FE-C08832C2C339}" type="presParOf" srcId="{3190FA18-2EFB-4D99-8975-87886D193AA4}" destId="{E2FF6E7D-D312-4F42-8B7D-BD7E85AB6443}" srcOrd="1" destOrd="0" presId="urn:microsoft.com/office/officeart/2005/8/layout/hierarchy1"/>
    <dgm:cxn modelId="{9EE50EB2-FE46-4A19-B0EF-D733C5B5A487}" type="presParOf" srcId="{0C990059-848F-4488-9AA5-F075687F42F5}" destId="{2D0AAA58-6232-4E7F-BCC0-9A39DE65D2C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Принципы</a:t>
          </a:r>
        </a:p>
        <a:p>
          <a:pPr>
            <a:lnSpc>
              <a:spcPct val="100000"/>
            </a:lnSpc>
            <a:spcBef>
              <a:spcPts val="0"/>
            </a:spcBef>
            <a:spcAft>
              <a:spcPts val="0"/>
            </a:spcAft>
          </a:pPr>
          <a:r>
            <a:rPr lang="ru-RU" sz="1600" dirty="0" smtClean="0">
              <a:latin typeface="Times New Roman" pitchFamily="18" charset="0"/>
              <a:cs typeface="Times New Roman" pitchFamily="18" charset="0"/>
            </a:rPr>
            <a:t>(СТО)</a:t>
          </a:r>
          <a:endParaRPr lang="ru-RU" sz="1600"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81C8C33F-80F6-467B-B592-DAC79605258C}">
      <dgm:prSet phldrT="[Текст]" custT="1"/>
      <dgm:spPr/>
      <dgm:t>
        <a:bodyPr/>
        <a:lstStyle/>
        <a:p>
          <a:pPr>
            <a:lnSpc>
              <a:spcPct val="100000"/>
            </a:lnSpc>
            <a:spcBef>
              <a:spcPts val="0"/>
            </a:spcBef>
            <a:spcAft>
              <a:spcPts val="0"/>
            </a:spcAft>
          </a:pPr>
          <a:r>
            <a:rPr lang="ru-RU" sz="1600" smtClean="0">
              <a:latin typeface="Times New Roman" pitchFamily="18" charset="0"/>
              <a:cs typeface="Times New Roman" pitchFamily="18" charset="0"/>
            </a:rPr>
            <a:t>законодательное </a:t>
          </a:r>
          <a:r>
            <a:rPr lang="ru-RU" sz="1600" dirty="0" smtClean="0">
              <a:latin typeface="Times New Roman" pitchFamily="18" charset="0"/>
              <a:cs typeface="Times New Roman" pitchFamily="18" charset="0"/>
            </a:rPr>
            <a:t>обеспечение прав субъектов</a:t>
          </a:r>
          <a:endParaRPr lang="ru-RU" sz="1600"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13239C20-76A0-4465-8E89-3C698F734E36}">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«господство - подчинение»</a:t>
          </a:r>
          <a:endParaRPr lang="ru-RU" sz="1600" dirty="0">
            <a:latin typeface="Times New Roman" pitchFamily="18" charset="0"/>
            <a:cs typeface="Times New Roman" pitchFamily="18" charset="0"/>
          </a:endParaRPr>
        </a:p>
      </dgm:t>
    </dgm:pt>
    <dgm:pt modelId="{8C6F3355-436E-4C18-9789-278ACFD85374}" type="par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F08B6887-D3D6-4731-91C8-189F24B8E701}" type="sibTrans" cxnId="{A9555101-5941-4B20-9460-CC706324CF7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0A425CB7-74EF-4D84-A328-F92D4765C86C}">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принцип  солидарности</a:t>
          </a:r>
          <a:endParaRPr lang="ru-RU" sz="1600"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EB2BC395-90F8-4030-A294-501ABDF2F71D}">
      <dgm:prSet phldrT="[Текст]" custT="1"/>
      <dgm:spPr/>
      <dgm:t>
        <a:bodyPr/>
        <a:lstStyle/>
        <a:p>
          <a:pPr>
            <a:lnSpc>
              <a:spcPct val="100000"/>
            </a:lnSpc>
            <a:spcBef>
              <a:spcPts val="0"/>
            </a:spcBef>
            <a:spcAft>
              <a:spcPts val="0"/>
            </a:spcAft>
          </a:pPr>
          <a:r>
            <a:rPr lang="ru-RU" sz="1600" dirty="0" smtClean="0">
              <a:latin typeface="Times New Roman" pitchFamily="18" charset="0"/>
              <a:cs typeface="Times New Roman" pitchFamily="18" charset="0"/>
            </a:rPr>
            <a:t>принцип партнерства</a:t>
          </a:r>
          <a:endParaRPr lang="ru-RU" sz="1600"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sz="1600">
            <a:latin typeface="Times New Roman" pitchFamily="18" charset="0"/>
            <a:cs typeface="Times New Roman" pitchFamily="18" charset="0"/>
          </a:endParaRPr>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217975">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4"/>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4"/>
      <dgm:spPr/>
    </dgm:pt>
    <dgm:pt modelId="{75D55445-0D5B-4B21-A1D5-E4B42424B7A1}" type="pres">
      <dgm:prSet presAssocID="{81C8C33F-80F6-467B-B592-DAC79605258C}" presName="text2" presStyleLbl="fgAcc2" presStyleIdx="0" presStyleCnt="4" custScaleX="140542">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4"/>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4"/>
      <dgm:spPr/>
    </dgm:pt>
    <dgm:pt modelId="{9185CC98-A299-4B59-8C59-01A5E5A4B379}" type="pres">
      <dgm:prSet presAssocID="{0A425CB7-74EF-4D84-A328-F92D4765C86C}" presName="text2" presStyleLbl="fgAcc2" presStyleIdx="1" presStyleCnt="4" custScaleX="114912">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4"/>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4"/>
      <dgm:spPr/>
    </dgm:pt>
    <dgm:pt modelId="{17EBE85E-F917-4868-AA15-B6FAB140A435}" type="pres">
      <dgm:prSet presAssocID="{EB2BC395-90F8-4030-A294-501ABDF2F71D}" presName="text2" presStyleLbl="fgAcc2" presStyleIdx="2" presStyleCnt="4" custScaleX="126141">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 modelId="{A4F874D7-6E1C-468B-9582-6659D6D55808}" type="pres">
      <dgm:prSet presAssocID="{8C6F3355-436E-4C18-9789-278ACFD85374}" presName="Name10" presStyleLbl="parChTrans1D2" presStyleIdx="3" presStyleCnt="4"/>
      <dgm:spPr/>
      <dgm:t>
        <a:bodyPr/>
        <a:lstStyle/>
        <a:p>
          <a:endParaRPr lang="ru-RU"/>
        </a:p>
      </dgm:t>
    </dgm:pt>
    <dgm:pt modelId="{CA5AEB4D-DE24-429C-9E43-814FDF30AF46}" type="pres">
      <dgm:prSet presAssocID="{13239C20-76A0-4465-8E89-3C698F734E36}" presName="hierRoot2" presStyleCnt="0"/>
      <dgm:spPr/>
    </dgm:pt>
    <dgm:pt modelId="{1AC907A4-23FE-4FB6-B1D3-EAEB1D1A1686}" type="pres">
      <dgm:prSet presAssocID="{13239C20-76A0-4465-8E89-3C698F734E36}" presName="composite2" presStyleCnt="0"/>
      <dgm:spPr/>
    </dgm:pt>
    <dgm:pt modelId="{A505F02F-A668-4E8D-B459-8E8DECB038AB}" type="pres">
      <dgm:prSet presAssocID="{13239C20-76A0-4465-8E89-3C698F734E36}" presName="background2" presStyleLbl="node2" presStyleIdx="3" presStyleCnt="4"/>
      <dgm:spPr/>
    </dgm:pt>
    <dgm:pt modelId="{A8F079B7-7770-4EB4-A85F-2C9042E91DE4}" type="pres">
      <dgm:prSet presAssocID="{13239C20-76A0-4465-8E89-3C698F734E36}" presName="text2" presStyleLbl="fgAcc2" presStyleIdx="3" presStyleCnt="4" custScaleX="119045">
        <dgm:presLayoutVars>
          <dgm:chPref val="3"/>
        </dgm:presLayoutVars>
      </dgm:prSet>
      <dgm:spPr/>
      <dgm:t>
        <a:bodyPr/>
        <a:lstStyle/>
        <a:p>
          <a:endParaRPr lang="ru-RU"/>
        </a:p>
      </dgm:t>
    </dgm:pt>
    <dgm:pt modelId="{2EC0B332-CD98-4550-BB55-FE3C83C7B016}" type="pres">
      <dgm:prSet presAssocID="{13239C20-76A0-4465-8E89-3C698F734E36}" presName="hierChild3" presStyleCnt="0"/>
      <dgm:spPr/>
    </dgm:pt>
  </dgm:ptLst>
  <dgm:cxnLst>
    <dgm:cxn modelId="{AC1869CD-DC31-4237-B970-03799F8AAB11}" type="presOf" srcId="{E4909297-D6B8-48BB-8B0E-1C0DE9990617}" destId="{7DBA8170-BB1D-44D9-9A39-AD98A354D257}" srcOrd="0" destOrd="0" presId="urn:microsoft.com/office/officeart/2005/8/layout/hierarchy1"/>
    <dgm:cxn modelId="{B0B8204E-27C1-4EEB-B40C-877ED5BC1518}" type="presOf" srcId="{8C6F3355-436E-4C18-9789-278ACFD85374}" destId="{A4F874D7-6E1C-468B-9582-6659D6D55808}" srcOrd="0" destOrd="0" presId="urn:microsoft.com/office/officeart/2005/8/layout/hierarchy1"/>
    <dgm:cxn modelId="{CA755648-2384-4F9D-A5F7-9BC7D9CEB307}" srcId="{E4909297-D6B8-48BB-8B0E-1C0DE9990617}" destId="{F0279D06-137B-42DF-B25E-D6531FCE0995}" srcOrd="0" destOrd="0" parTransId="{18E1F3C6-2EAA-4AA5-87A5-4E8FCA7EAA76}" sibTransId="{A68F032E-3B95-48C0-87F7-63BA9583C240}"/>
    <dgm:cxn modelId="{D4A28F24-CE7C-4B65-9B3B-4CB9934C1808}" type="presOf" srcId="{EB2BC395-90F8-4030-A294-501ABDF2F71D}" destId="{17EBE85E-F917-4868-AA15-B6FAB140A435}" srcOrd="0" destOrd="0" presId="urn:microsoft.com/office/officeart/2005/8/layout/hierarchy1"/>
    <dgm:cxn modelId="{2C1997C7-C040-4DDA-9177-56A7653E3142}" type="presOf" srcId="{81C8C33F-80F6-467B-B592-DAC79605258C}" destId="{75D55445-0D5B-4B21-A1D5-E4B42424B7A1}" srcOrd="0" destOrd="0" presId="urn:microsoft.com/office/officeart/2005/8/layout/hierarchy1"/>
    <dgm:cxn modelId="{EB68BE4E-4E3A-4A43-A326-91FFE59FBC3F}" type="presOf" srcId="{1D30A7B9-337D-4788-A3AE-E04BF2C3338A}" destId="{F8A370E7-B36E-4F05-9F06-4FF3CFA60635}" srcOrd="0" destOrd="0" presId="urn:microsoft.com/office/officeart/2005/8/layout/hierarchy1"/>
    <dgm:cxn modelId="{09896F0D-2F4C-450C-8B78-71B0ACE3F32F}" type="presOf" srcId="{8D0C9803-A6C9-473B-B878-BA694F478B65}" destId="{3EB04FB9-ABD0-4518-A16F-7E5726CAAA01}"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EDD3A54F-8F09-4DB0-8FE0-33A9D93722F6}" srcId="{F0279D06-137B-42DF-B25E-D6531FCE0995}" destId="{EB2BC395-90F8-4030-A294-501ABDF2F71D}" srcOrd="2" destOrd="0" parTransId="{1D30A7B9-337D-4788-A3AE-E04BF2C3338A}" sibTransId="{37000107-B2BA-496A-A80C-CA03B9985BD7}"/>
    <dgm:cxn modelId="{4E1F14FA-9A87-4E06-BEE3-414C13CB4770}" srcId="{F0279D06-137B-42DF-B25E-D6531FCE0995}" destId="{81C8C33F-80F6-467B-B592-DAC79605258C}" srcOrd="0" destOrd="0" parTransId="{8D0C9803-A6C9-473B-B878-BA694F478B65}" sibTransId="{12590D96-6A03-4FB1-9B65-EA2DA4E893C1}"/>
    <dgm:cxn modelId="{E27C7C7B-E467-43FD-97CD-4B1F7D49B265}" type="presOf" srcId="{0A425CB7-74EF-4D84-A328-F92D4765C86C}" destId="{9185CC98-A299-4B59-8C59-01A5E5A4B379}" srcOrd="0" destOrd="0" presId="urn:microsoft.com/office/officeart/2005/8/layout/hierarchy1"/>
    <dgm:cxn modelId="{A9555101-5941-4B20-9460-CC706324CF76}" srcId="{F0279D06-137B-42DF-B25E-D6531FCE0995}" destId="{13239C20-76A0-4465-8E89-3C698F734E36}" srcOrd="3" destOrd="0" parTransId="{8C6F3355-436E-4C18-9789-278ACFD85374}" sibTransId="{F08B6887-D3D6-4731-91C8-189F24B8E701}"/>
    <dgm:cxn modelId="{98F70317-6543-4DDE-8A64-06A650BF1C63}" type="presOf" srcId="{F0279D06-137B-42DF-B25E-D6531FCE0995}" destId="{FB2BD9B4-7E65-4CCF-B671-ED3D12892BF9}" srcOrd="0" destOrd="0" presId="urn:microsoft.com/office/officeart/2005/8/layout/hierarchy1"/>
    <dgm:cxn modelId="{53B70015-B129-4B22-B415-161569C530B5}" type="presOf" srcId="{7326D666-751B-47EA-8F9B-E1A66719CA23}" destId="{FFC27E26-31FB-471F-AB0C-3C108AC0E7AB}" srcOrd="0" destOrd="0" presId="urn:microsoft.com/office/officeart/2005/8/layout/hierarchy1"/>
    <dgm:cxn modelId="{D2E5A3D6-0E27-4240-B01F-5A2688051EC0}" type="presOf" srcId="{13239C20-76A0-4465-8E89-3C698F734E36}" destId="{A8F079B7-7770-4EB4-A85F-2C9042E91DE4}" srcOrd="0" destOrd="0" presId="urn:microsoft.com/office/officeart/2005/8/layout/hierarchy1"/>
    <dgm:cxn modelId="{FFE17E00-5E6F-4194-A818-7FA9C188389D}" type="presParOf" srcId="{7DBA8170-BB1D-44D9-9A39-AD98A354D257}" destId="{092F08E2-96BF-4763-8662-B148A1A7750F}" srcOrd="0" destOrd="0" presId="urn:microsoft.com/office/officeart/2005/8/layout/hierarchy1"/>
    <dgm:cxn modelId="{87EC9FDF-CBB3-4E0A-AD2C-13332D14A65B}" type="presParOf" srcId="{092F08E2-96BF-4763-8662-B148A1A7750F}" destId="{C637B83E-76BF-4D4C-AD2E-CD5D4C065359}" srcOrd="0" destOrd="0" presId="urn:microsoft.com/office/officeart/2005/8/layout/hierarchy1"/>
    <dgm:cxn modelId="{174DC74C-2B8C-44E8-9114-170EC2BE66BC}" type="presParOf" srcId="{C637B83E-76BF-4D4C-AD2E-CD5D4C065359}" destId="{98581DFE-30D9-475D-B4C3-A1CFFBAA4F6D}" srcOrd="0" destOrd="0" presId="urn:microsoft.com/office/officeart/2005/8/layout/hierarchy1"/>
    <dgm:cxn modelId="{782F6174-EF86-4349-91DD-5BAF8DE82394}" type="presParOf" srcId="{C637B83E-76BF-4D4C-AD2E-CD5D4C065359}" destId="{FB2BD9B4-7E65-4CCF-B671-ED3D12892BF9}" srcOrd="1" destOrd="0" presId="urn:microsoft.com/office/officeart/2005/8/layout/hierarchy1"/>
    <dgm:cxn modelId="{2C510045-5F4B-4985-AC8B-20E6847192A6}" type="presParOf" srcId="{092F08E2-96BF-4763-8662-B148A1A7750F}" destId="{93D7C048-1692-46F3-A4FD-4A7D7140FFF8}" srcOrd="1" destOrd="0" presId="urn:microsoft.com/office/officeart/2005/8/layout/hierarchy1"/>
    <dgm:cxn modelId="{62ABAA76-3E73-48E0-85A1-2EAABB477167}" type="presParOf" srcId="{93D7C048-1692-46F3-A4FD-4A7D7140FFF8}" destId="{3EB04FB9-ABD0-4518-A16F-7E5726CAAA01}" srcOrd="0" destOrd="0" presId="urn:microsoft.com/office/officeart/2005/8/layout/hierarchy1"/>
    <dgm:cxn modelId="{910B2B90-8D45-4105-9FB8-8BC567B1E0C8}" type="presParOf" srcId="{93D7C048-1692-46F3-A4FD-4A7D7140FFF8}" destId="{E736225D-D5C4-433B-B0C7-86CD58E9BFB1}" srcOrd="1" destOrd="0" presId="urn:microsoft.com/office/officeart/2005/8/layout/hierarchy1"/>
    <dgm:cxn modelId="{1BF3983F-07D3-4567-9F62-752A8A580D09}" type="presParOf" srcId="{E736225D-D5C4-433B-B0C7-86CD58E9BFB1}" destId="{648DEAF4-BD23-4325-B786-74662546E46D}" srcOrd="0" destOrd="0" presId="urn:microsoft.com/office/officeart/2005/8/layout/hierarchy1"/>
    <dgm:cxn modelId="{0577DABD-7D36-4BCD-ABF4-7F1FEC5EBE53}" type="presParOf" srcId="{648DEAF4-BD23-4325-B786-74662546E46D}" destId="{F1255243-A24A-42B8-B560-397976D88557}" srcOrd="0" destOrd="0" presId="urn:microsoft.com/office/officeart/2005/8/layout/hierarchy1"/>
    <dgm:cxn modelId="{2019096C-43CE-4AD4-8727-94A91733E8B1}" type="presParOf" srcId="{648DEAF4-BD23-4325-B786-74662546E46D}" destId="{75D55445-0D5B-4B21-A1D5-E4B42424B7A1}" srcOrd="1" destOrd="0" presId="urn:microsoft.com/office/officeart/2005/8/layout/hierarchy1"/>
    <dgm:cxn modelId="{C43C3A1C-158B-4E7F-9E8B-C6C8D0689709}" type="presParOf" srcId="{E736225D-D5C4-433B-B0C7-86CD58E9BFB1}" destId="{9A4D4AC4-0D65-4567-B56C-2CE32061BD6C}" srcOrd="1" destOrd="0" presId="urn:microsoft.com/office/officeart/2005/8/layout/hierarchy1"/>
    <dgm:cxn modelId="{082401AA-1AB7-4E36-BA3F-4FBDE758D970}" type="presParOf" srcId="{93D7C048-1692-46F3-A4FD-4A7D7140FFF8}" destId="{FFC27E26-31FB-471F-AB0C-3C108AC0E7AB}" srcOrd="2" destOrd="0" presId="urn:microsoft.com/office/officeart/2005/8/layout/hierarchy1"/>
    <dgm:cxn modelId="{D60E6EA3-C1A0-4B18-B056-2113A966786A}" type="presParOf" srcId="{93D7C048-1692-46F3-A4FD-4A7D7140FFF8}" destId="{7D986CF0-868A-4813-8673-A3ABE5BD5165}" srcOrd="3" destOrd="0" presId="urn:microsoft.com/office/officeart/2005/8/layout/hierarchy1"/>
    <dgm:cxn modelId="{B06E5DD3-011B-47CF-9C95-5C9FFD0669A6}" type="presParOf" srcId="{7D986CF0-868A-4813-8673-A3ABE5BD5165}" destId="{99DAE689-B8FF-4C67-AA00-F28E44422D82}" srcOrd="0" destOrd="0" presId="urn:microsoft.com/office/officeart/2005/8/layout/hierarchy1"/>
    <dgm:cxn modelId="{3D847670-5EE8-4CDA-81C0-C66983AF3239}" type="presParOf" srcId="{99DAE689-B8FF-4C67-AA00-F28E44422D82}" destId="{FF530862-E659-4346-96EF-53A329E44D85}" srcOrd="0" destOrd="0" presId="urn:microsoft.com/office/officeart/2005/8/layout/hierarchy1"/>
    <dgm:cxn modelId="{0E682199-EFB6-42D7-8073-AF2526B748E0}" type="presParOf" srcId="{99DAE689-B8FF-4C67-AA00-F28E44422D82}" destId="{9185CC98-A299-4B59-8C59-01A5E5A4B379}" srcOrd="1" destOrd="0" presId="urn:microsoft.com/office/officeart/2005/8/layout/hierarchy1"/>
    <dgm:cxn modelId="{5C92EAF8-6000-493A-A2B1-300A0BDD046B}" type="presParOf" srcId="{7D986CF0-868A-4813-8673-A3ABE5BD5165}" destId="{97EE1F0C-C8E5-48D7-BF62-9F8B8E24CE1B}" srcOrd="1" destOrd="0" presId="urn:microsoft.com/office/officeart/2005/8/layout/hierarchy1"/>
    <dgm:cxn modelId="{EE5BE26F-991F-47A4-B2C4-002AA3D71845}" type="presParOf" srcId="{93D7C048-1692-46F3-A4FD-4A7D7140FFF8}" destId="{F8A370E7-B36E-4F05-9F06-4FF3CFA60635}" srcOrd="4" destOrd="0" presId="urn:microsoft.com/office/officeart/2005/8/layout/hierarchy1"/>
    <dgm:cxn modelId="{C8F7227D-6052-440C-9577-F93CD1445225}" type="presParOf" srcId="{93D7C048-1692-46F3-A4FD-4A7D7140FFF8}" destId="{3794521C-7CCA-45AC-9CBE-5C14443783DB}" srcOrd="5" destOrd="0" presId="urn:microsoft.com/office/officeart/2005/8/layout/hierarchy1"/>
    <dgm:cxn modelId="{1517CCB7-C7EE-48BD-9FB9-9300D67C6DAA}" type="presParOf" srcId="{3794521C-7CCA-45AC-9CBE-5C14443783DB}" destId="{B518F6E2-8951-4D3F-BAE0-0AD373A37484}" srcOrd="0" destOrd="0" presId="urn:microsoft.com/office/officeart/2005/8/layout/hierarchy1"/>
    <dgm:cxn modelId="{3CAD8491-08FA-42C0-86F6-E27495FA6A64}" type="presParOf" srcId="{B518F6E2-8951-4D3F-BAE0-0AD373A37484}" destId="{46352DF8-E047-4BB5-9E72-1D2A83E3F948}" srcOrd="0" destOrd="0" presId="urn:microsoft.com/office/officeart/2005/8/layout/hierarchy1"/>
    <dgm:cxn modelId="{53AB9F45-3AD1-489A-84CF-E06F6D9F590F}" type="presParOf" srcId="{B518F6E2-8951-4D3F-BAE0-0AD373A37484}" destId="{17EBE85E-F917-4868-AA15-B6FAB140A435}" srcOrd="1" destOrd="0" presId="urn:microsoft.com/office/officeart/2005/8/layout/hierarchy1"/>
    <dgm:cxn modelId="{862BFB18-8064-49F4-91DB-13E6F2198E64}" type="presParOf" srcId="{3794521C-7CCA-45AC-9CBE-5C14443783DB}" destId="{EA4D3170-75B8-42C6-99C2-357E7B5B85E1}" srcOrd="1" destOrd="0" presId="urn:microsoft.com/office/officeart/2005/8/layout/hierarchy1"/>
    <dgm:cxn modelId="{33B6A936-FA90-46D4-8DE6-1EF554280744}" type="presParOf" srcId="{93D7C048-1692-46F3-A4FD-4A7D7140FFF8}" destId="{A4F874D7-6E1C-468B-9582-6659D6D55808}" srcOrd="6" destOrd="0" presId="urn:microsoft.com/office/officeart/2005/8/layout/hierarchy1"/>
    <dgm:cxn modelId="{7BEB9395-A0C2-4200-904F-1ACE9ADAC1F3}" type="presParOf" srcId="{93D7C048-1692-46F3-A4FD-4A7D7140FFF8}" destId="{CA5AEB4D-DE24-429C-9E43-814FDF30AF46}" srcOrd="7" destOrd="0" presId="urn:microsoft.com/office/officeart/2005/8/layout/hierarchy1"/>
    <dgm:cxn modelId="{6DEA9C8B-E461-4794-862D-1F9EDE35ADE8}" type="presParOf" srcId="{CA5AEB4D-DE24-429C-9E43-814FDF30AF46}" destId="{1AC907A4-23FE-4FB6-B1D3-EAEB1D1A1686}" srcOrd="0" destOrd="0" presId="urn:microsoft.com/office/officeart/2005/8/layout/hierarchy1"/>
    <dgm:cxn modelId="{DDCB7430-D39F-4CF0-8A92-4C9E896D4DA6}" type="presParOf" srcId="{1AC907A4-23FE-4FB6-B1D3-EAEB1D1A1686}" destId="{A505F02F-A668-4E8D-B459-8E8DECB038AB}" srcOrd="0" destOrd="0" presId="urn:microsoft.com/office/officeart/2005/8/layout/hierarchy1"/>
    <dgm:cxn modelId="{9D628CE3-56FB-4E15-964D-7191AA3FF0B0}" type="presParOf" srcId="{1AC907A4-23FE-4FB6-B1D3-EAEB1D1A1686}" destId="{A8F079B7-7770-4EB4-A85F-2C9042E91DE4}" srcOrd="1" destOrd="0" presId="urn:microsoft.com/office/officeart/2005/8/layout/hierarchy1"/>
    <dgm:cxn modelId="{9618F3C7-C754-445A-9138-8134C1E39B41}" type="presParOf" srcId="{CA5AEB4D-DE24-429C-9E43-814FDF30AF46}" destId="{2EC0B332-CD98-4550-BB55-FE3C83C7B0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F38F571-469E-4594-B84F-3652889FABA4}" type="doc">
      <dgm:prSet loTypeId="urn:microsoft.com/office/officeart/2005/8/layout/cycle6" loCatId="cycle" qsTypeId="urn:microsoft.com/office/officeart/2005/8/quickstyle/simple3" qsCatId="simple" csTypeId="urn:microsoft.com/office/officeart/2005/8/colors/accent1_2" csCatId="accent1" phldr="1"/>
      <dgm:spPr/>
      <dgm:t>
        <a:bodyPr/>
        <a:lstStyle/>
        <a:p>
          <a:endParaRPr lang="ru-RU"/>
        </a:p>
      </dgm:t>
    </dgm:pt>
    <dgm:pt modelId="{B0D1E160-6EA7-414B-A63C-DFACBADB2BA6}">
      <dgm:prSet phldrT="[Текст]" custT="1"/>
      <dgm:spPr/>
      <dgm:t>
        <a:bodyPr/>
        <a:lstStyle/>
        <a:p>
          <a:r>
            <a:rPr lang="ru-RU" sz="1600" dirty="0" smtClean="0">
              <a:latin typeface="Times New Roman" pitchFamily="18" charset="0"/>
              <a:cs typeface="Times New Roman" pitchFamily="18" charset="0"/>
            </a:rPr>
            <a:t>ЦЕЛЬ</a:t>
          </a:r>
          <a:endParaRPr lang="ru-RU" sz="1600" dirty="0">
            <a:latin typeface="Times New Roman" pitchFamily="18" charset="0"/>
            <a:cs typeface="Times New Roman" pitchFamily="18" charset="0"/>
          </a:endParaRPr>
        </a:p>
      </dgm:t>
    </dgm:pt>
    <dgm:pt modelId="{5048E691-1DC6-449C-B098-600A901CB43B}" type="parTrans" cxnId="{6DD4A6FC-DC72-4E97-A880-BAEFB87B44D5}">
      <dgm:prSet/>
      <dgm:spPr/>
      <dgm:t>
        <a:bodyPr/>
        <a:lstStyle/>
        <a:p>
          <a:endParaRPr lang="ru-RU" sz="1600">
            <a:latin typeface="Times New Roman" pitchFamily="18" charset="0"/>
            <a:cs typeface="Times New Roman" pitchFamily="18" charset="0"/>
          </a:endParaRPr>
        </a:p>
      </dgm:t>
    </dgm:pt>
    <dgm:pt modelId="{5B6CEE60-A8CB-4794-9C7D-EA5FA28C858A}" type="sibTrans" cxnId="{6DD4A6FC-DC72-4E97-A880-BAEFB87B44D5}">
      <dgm:prSet/>
      <dgm:spPr/>
      <dgm:t>
        <a:bodyPr/>
        <a:lstStyle/>
        <a:p>
          <a:endParaRPr lang="ru-RU" sz="1600">
            <a:latin typeface="Times New Roman" pitchFamily="18" charset="0"/>
            <a:cs typeface="Times New Roman" pitchFamily="18" charset="0"/>
          </a:endParaRPr>
        </a:p>
      </dgm:t>
    </dgm:pt>
    <dgm:pt modelId="{7F7DC10B-0D1F-49E5-8CC0-1C36AFB484A4}">
      <dgm:prSet phldrT="[Текст]" custT="1"/>
      <dgm:spPr/>
      <dgm:t>
        <a:bodyPr/>
        <a:lstStyle/>
        <a:p>
          <a:r>
            <a:rPr lang="ru-RU" sz="1600" dirty="0" smtClean="0">
              <a:latin typeface="Times New Roman" pitchFamily="18" charset="0"/>
              <a:cs typeface="Times New Roman" pitchFamily="18" charset="0"/>
            </a:rPr>
            <a:t>СТРУКТУРА</a:t>
          </a:r>
          <a:endParaRPr lang="ru-RU" sz="1600" dirty="0">
            <a:latin typeface="Times New Roman" pitchFamily="18" charset="0"/>
            <a:cs typeface="Times New Roman" pitchFamily="18" charset="0"/>
          </a:endParaRPr>
        </a:p>
      </dgm:t>
    </dgm:pt>
    <dgm:pt modelId="{870B460B-4840-4E24-9657-938DF9B480FA}" type="parTrans" cxnId="{97CB0C6A-3387-4E0B-AF99-6EA833C9A91D}">
      <dgm:prSet/>
      <dgm:spPr/>
      <dgm:t>
        <a:bodyPr/>
        <a:lstStyle/>
        <a:p>
          <a:endParaRPr lang="ru-RU" sz="1600">
            <a:latin typeface="Times New Roman" pitchFamily="18" charset="0"/>
            <a:cs typeface="Times New Roman" pitchFamily="18" charset="0"/>
          </a:endParaRPr>
        </a:p>
      </dgm:t>
    </dgm:pt>
    <dgm:pt modelId="{3EBD657E-83BE-4E3A-8AE0-375A0DBFDA3B}" type="sibTrans" cxnId="{97CB0C6A-3387-4E0B-AF99-6EA833C9A91D}">
      <dgm:prSet/>
      <dgm:spPr/>
      <dgm:t>
        <a:bodyPr/>
        <a:lstStyle/>
        <a:p>
          <a:endParaRPr lang="ru-RU" sz="1600">
            <a:latin typeface="Times New Roman" pitchFamily="18" charset="0"/>
            <a:cs typeface="Times New Roman" pitchFamily="18" charset="0"/>
          </a:endParaRPr>
        </a:p>
      </dgm:t>
    </dgm:pt>
    <dgm:pt modelId="{1C98D95B-5C49-4630-BEE0-66591A0EE112}">
      <dgm:prSet phldrT="[Текст]" custT="1"/>
      <dgm:spPr/>
      <dgm:t>
        <a:bodyPr/>
        <a:lstStyle/>
        <a:p>
          <a:r>
            <a:rPr lang="ru-RU" sz="1600" dirty="0" smtClean="0">
              <a:latin typeface="Times New Roman" pitchFamily="18" charset="0"/>
              <a:cs typeface="Times New Roman" pitchFamily="18" charset="0"/>
            </a:rPr>
            <a:t>ТЕХНОЛОГИЯ</a:t>
          </a:r>
          <a:endParaRPr lang="ru-RU" sz="1600" dirty="0">
            <a:latin typeface="Times New Roman" pitchFamily="18" charset="0"/>
            <a:cs typeface="Times New Roman" pitchFamily="18" charset="0"/>
          </a:endParaRPr>
        </a:p>
      </dgm:t>
    </dgm:pt>
    <dgm:pt modelId="{C4A505E4-016B-453D-B157-66E1598C76B0}" type="parTrans" cxnId="{56D68443-C470-44DE-A6F3-4079B617FEBF}">
      <dgm:prSet/>
      <dgm:spPr/>
      <dgm:t>
        <a:bodyPr/>
        <a:lstStyle/>
        <a:p>
          <a:endParaRPr lang="ru-RU" sz="1600">
            <a:latin typeface="Times New Roman" pitchFamily="18" charset="0"/>
            <a:cs typeface="Times New Roman" pitchFamily="18" charset="0"/>
          </a:endParaRPr>
        </a:p>
      </dgm:t>
    </dgm:pt>
    <dgm:pt modelId="{F1BA34A3-0BAF-44B4-8EEB-F65A25618805}" type="sibTrans" cxnId="{56D68443-C470-44DE-A6F3-4079B617FEBF}">
      <dgm:prSet/>
      <dgm:spPr/>
      <dgm:t>
        <a:bodyPr/>
        <a:lstStyle/>
        <a:p>
          <a:endParaRPr lang="ru-RU" sz="1600">
            <a:latin typeface="Times New Roman" pitchFamily="18" charset="0"/>
            <a:cs typeface="Times New Roman" pitchFamily="18" charset="0"/>
          </a:endParaRPr>
        </a:p>
      </dgm:t>
    </dgm:pt>
    <dgm:pt modelId="{F543B449-7E28-41BC-A474-8CA8EAC33875}">
      <dgm:prSet phldrT="[Текст]" custT="1"/>
      <dgm:spPr/>
      <dgm:t>
        <a:bodyPr/>
        <a:lstStyle/>
        <a:p>
          <a:r>
            <a:rPr lang="ru-RU" sz="1600" dirty="0" smtClean="0">
              <a:latin typeface="Times New Roman" pitchFamily="18" charset="0"/>
              <a:cs typeface="Times New Roman" pitchFamily="18" charset="0"/>
            </a:rPr>
            <a:t>ФИНАНСЫ</a:t>
          </a:r>
          <a:endParaRPr lang="ru-RU" sz="1600" dirty="0">
            <a:latin typeface="Times New Roman" pitchFamily="18" charset="0"/>
            <a:cs typeface="Times New Roman" pitchFamily="18" charset="0"/>
          </a:endParaRPr>
        </a:p>
      </dgm:t>
    </dgm:pt>
    <dgm:pt modelId="{9CC5F642-DB44-4E5A-96F5-49BD9CAABFF8}" type="parTrans" cxnId="{E4F91AFC-1528-4CEC-BC27-83A013176A09}">
      <dgm:prSet/>
      <dgm:spPr/>
      <dgm:t>
        <a:bodyPr/>
        <a:lstStyle/>
        <a:p>
          <a:endParaRPr lang="ru-RU" sz="1600">
            <a:latin typeface="Times New Roman" pitchFamily="18" charset="0"/>
            <a:cs typeface="Times New Roman" pitchFamily="18" charset="0"/>
          </a:endParaRPr>
        </a:p>
      </dgm:t>
    </dgm:pt>
    <dgm:pt modelId="{78F9188E-DD78-415C-9F0B-3C1C02863CD8}" type="sibTrans" cxnId="{E4F91AFC-1528-4CEC-BC27-83A013176A09}">
      <dgm:prSet/>
      <dgm:spPr/>
      <dgm:t>
        <a:bodyPr/>
        <a:lstStyle/>
        <a:p>
          <a:endParaRPr lang="ru-RU" sz="1600">
            <a:latin typeface="Times New Roman" pitchFamily="18" charset="0"/>
            <a:cs typeface="Times New Roman" pitchFamily="18" charset="0"/>
          </a:endParaRPr>
        </a:p>
      </dgm:t>
    </dgm:pt>
    <dgm:pt modelId="{72FB200D-8991-4B6C-8F03-12AE13F31EA5}">
      <dgm:prSet phldrT="[Текст]" custT="1"/>
      <dgm:spPr/>
      <dgm:t>
        <a:bodyPr/>
        <a:lstStyle/>
        <a:p>
          <a:r>
            <a:rPr lang="ru-RU" sz="1600" dirty="0" smtClean="0">
              <a:latin typeface="Times New Roman" pitchFamily="18" charset="0"/>
              <a:cs typeface="Times New Roman" pitchFamily="18" charset="0"/>
            </a:rPr>
            <a:t>УПРАВЛЕНИЕ</a:t>
          </a:r>
          <a:endParaRPr lang="ru-RU" sz="1600" dirty="0">
            <a:latin typeface="Times New Roman" pitchFamily="18" charset="0"/>
            <a:cs typeface="Times New Roman" pitchFamily="18" charset="0"/>
          </a:endParaRPr>
        </a:p>
      </dgm:t>
    </dgm:pt>
    <dgm:pt modelId="{31983935-5B85-4EB1-96B0-1E273355F340}" type="parTrans" cxnId="{6CA177D2-696F-4983-B098-4DEE7E5FB2FE}">
      <dgm:prSet/>
      <dgm:spPr/>
      <dgm:t>
        <a:bodyPr/>
        <a:lstStyle/>
        <a:p>
          <a:endParaRPr lang="ru-RU" sz="1600">
            <a:latin typeface="Times New Roman" pitchFamily="18" charset="0"/>
            <a:cs typeface="Times New Roman" pitchFamily="18" charset="0"/>
          </a:endParaRPr>
        </a:p>
      </dgm:t>
    </dgm:pt>
    <dgm:pt modelId="{BFA16DFD-8934-4621-A0B8-2BB082658BE4}" type="sibTrans" cxnId="{6CA177D2-696F-4983-B098-4DEE7E5FB2FE}">
      <dgm:prSet/>
      <dgm:spPr/>
      <dgm:t>
        <a:bodyPr/>
        <a:lstStyle/>
        <a:p>
          <a:endParaRPr lang="ru-RU" sz="1600">
            <a:latin typeface="Times New Roman" pitchFamily="18" charset="0"/>
            <a:cs typeface="Times New Roman" pitchFamily="18" charset="0"/>
          </a:endParaRPr>
        </a:p>
      </dgm:t>
    </dgm:pt>
    <dgm:pt modelId="{93BDB9DE-CD77-4890-ACCA-31DA1E30F02D}">
      <dgm:prSet phldrT="[Текст]" custT="1"/>
      <dgm:spPr/>
      <dgm:t>
        <a:bodyPr/>
        <a:lstStyle/>
        <a:p>
          <a:r>
            <a:rPr lang="ru-RU" sz="1600" dirty="0" smtClean="0">
              <a:latin typeface="Times New Roman" pitchFamily="18" charset="0"/>
              <a:cs typeface="Times New Roman" pitchFamily="18" charset="0"/>
            </a:rPr>
            <a:t>ПЕРСОНАЛ</a:t>
          </a:r>
          <a:endParaRPr lang="ru-RU" sz="1600" dirty="0">
            <a:latin typeface="Times New Roman" pitchFamily="18" charset="0"/>
            <a:cs typeface="Times New Roman" pitchFamily="18" charset="0"/>
          </a:endParaRPr>
        </a:p>
      </dgm:t>
    </dgm:pt>
    <dgm:pt modelId="{9DB6D8CC-2C16-4113-9C0A-82E9DD7401AD}" type="parTrans" cxnId="{C76E2191-9C22-45D2-8DDE-0C71DD59BCD4}">
      <dgm:prSet/>
      <dgm:spPr/>
      <dgm:t>
        <a:bodyPr/>
        <a:lstStyle/>
        <a:p>
          <a:endParaRPr lang="ru-RU" sz="1600">
            <a:latin typeface="Times New Roman" pitchFamily="18" charset="0"/>
            <a:cs typeface="Times New Roman" pitchFamily="18" charset="0"/>
          </a:endParaRPr>
        </a:p>
      </dgm:t>
    </dgm:pt>
    <dgm:pt modelId="{4EEB5281-0592-4AED-BB6D-74C4F2F3E188}" type="sibTrans" cxnId="{C76E2191-9C22-45D2-8DDE-0C71DD59BCD4}">
      <dgm:prSet/>
      <dgm:spPr/>
      <dgm:t>
        <a:bodyPr/>
        <a:lstStyle/>
        <a:p>
          <a:endParaRPr lang="ru-RU" sz="1600">
            <a:latin typeface="Times New Roman" pitchFamily="18" charset="0"/>
            <a:cs typeface="Times New Roman" pitchFamily="18" charset="0"/>
          </a:endParaRPr>
        </a:p>
      </dgm:t>
    </dgm:pt>
    <dgm:pt modelId="{11FAF9C3-1A61-4705-A6F2-F82D8C6A33AA}" type="pres">
      <dgm:prSet presAssocID="{3F38F571-469E-4594-B84F-3652889FABA4}" presName="cycle" presStyleCnt="0">
        <dgm:presLayoutVars>
          <dgm:dir/>
          <dgm:resizeHandles val="exact"/>
        </dgm:presLayoutVars>
      </dgm:prSet>
      <dgm:spPr/>
      <dgm:t>
        <a:bodyPr/>
        <a:lstStyle/>
        <a:p>
          <a:endParaRPr lang="ru-RU"/>
        </a:p>
      </dgm:t>
    </dgm:pt>
    <dgm:pt modelId="{1B549865-8C55-43F4-B297-13D03F9B6DDF}" type="pres">
      <dgm:prSet presAssocID="{B0D1E160-6EA7-414B-A63C-DFACBADB2BA6}" presName="node" presStyleLbl="node1" presStyleIdx="0" presStyleCnt="6">
        <dgm:presLayoutVars>
          <dgm:bulletEnabled val="1"/>
        </dgm:presLayoutVars>
      </dgm:prSet>
      <dgm:spPr/>
      <dgm:t>
        <a:bodyPr/>
        <a:lstStyle/>
        <a:p>
          <a:endParaRPr lang="ru-RU"/>
        </a:p>
      </dgm:t>
    </dgm:pt>
    <dgm:pt modelId="{183629FB-CABA-4D0E-8F3B-08B8A1E128CF}" type="pres">
      <dgm:prSet presAssocID="{B0D1E160-6EA7-414B-A63C-DFACBADB2BA6}" presName="spNode" presStyleCnt="0"/>
      <dgm:spPr/>
    </dgm:pt>
    <dgm:pt modelId="{5108D7CF-53FE-4CFD-839D-90CF057C3FCF}" type="pres">
      <dgm:prSet presAssocID="{5B6CEE60-A8CB-4794-9C7D-EA5FA28C858A}" presName="sibTrans" presStyleLbl="sibTrans1D1" presStyleIdx="0" presStyleCnt="6"/>
      <dgm:spPr/>
      <dgm:t>
        <a:bodyPr/>
        <a:lstStyle/>
        <a:p>
          <a:endParaRPr lang="ru-RU"/>
        </a:p>
      </dgm:t>
    </dgm:pt>
    <dgm:pt modelId="{2E84FA4D-87AB-48AF-B7B7-2CA412403BED}" type="pres">
      <dgm:prSet presAssocID="{7F7DC10B-0D1F-49E5-8CC0-1C36AFB484A4}" presName="node" presStyleLbl="node1" presStyleIdx="1" presStyleCnt="6" custScaleX="152523">
        <dgm:presLayoutVars>
          <dgm:bulletEnabled val="1"/>
        </dgm:presLayoutVars>
      </dgm:prSet>
      <dgm:spPr/>
      <dgm:t>
        <a:bodyPr/>
        <a:lstStyle/>
        <a:p>
          <a:endParaRPr lang="ru-RU"/>
        </a:p>
      </dgm:t>
    </dgm:pt>
    <dgm:pt modelId="{981DDE5B-E580-4A3B-BE69-FCF621026360}" type="pres">
      <dgm:prSet presAssocID="{7F7DC10B-0D1F-49E5-8CC0-1C36AFB484A4}" presName="spNode" presStyleCnt="0"/>
      <dgm:spPr/>
    </dgm:pt>
    <dgm:pt modelId="{0F65357E-3D2E-48FF-A4D9-230192119394}" type="pres">
      <dgm:prSet presAssocID="{3EBD657E-83BE-4E3A-8AE0-375A0DBFDA3B}" presName="sibTrans" presStyleLbl="sibTrans1D1" presStyleIdx="1" presStyleCnt="6"/>
      <dgm:spPr/>
      <dgm:t>
        <a:bodyPr/>
        <a:lstStyle/>
        <a:p>
          <a:endParaRPr lang="ru-RU"/>
        </a:p>
      </dgm:t>
    </dgm:pt>
    <dgm:pt modelId="{280F753C-BFFF-4B38-8A6E-393CFB156B8A}" type="pres">
      <dgm:prSet presAssocID="{1C98D95B-5C49-4630-BEE0-66591A0EE112}" presName="node" presStyleLbl="node1" presStyleIdx="2" presStyleCnt="6" custScaleX="178703">
        <dgm:presLayoutVars>
          <dgm:bulletEnabled val="1"/>
        </dgm:presLayoutVars>
      </dgm:prSet>
      <dgm:spPr/>
      <dgm:t>
        <a:bodyPr/>
        <a:lstStyle/>
        <a:p>
          <a:endParaRPr lang="ru-RU"/>
        </a:p>
      </dgm:t>
    </dgm:pt>
    <dgm:pt modelId="{5F38A5E2-7ED8-4D5F-ACDB-EBA223205BC6}" type="pres">
      <dgm:prSet presAssocID="{1C98D95B-5C49-4630-BEE0-66591A0EE112}" presName="spNode" presStyleCnt="0"/>
      <dgm:spPr/>
    </dgm:pt>
    <dgm:pt modelId="{7E1FCC19-885B-4D47-8420-57FC9E215C65}" type="pres">
      <dgm:prSet presAssocID="{F1BA34A3-0BAF-44B4-8EEB-F65A25618805}" presName="sibTrans" presStyleLbl="sibTrans1D1" presStyleIdx="2" presStyleCnt="6"/>
      <dgm:spPr/>
      <dgm:t>
        <a:bodyPr/>
        <a:lstStyle/>
        <a:p>
          <a:endParaRPr lang="ru-RU"/>
        </a:p>
      </dgm:t>
    </dgm:pt>
    <dgm:pt modelId="{4297028D-7B47-41EE-8A14-6B990BABDBC5}" type="pres">
      <dgm:prSet presAssocID="{F543B449-7E28-41BC-A474-8CA8EAC33875}" presName="node" presStyleLbl="node1" presStyleIdx="3" presStyleCnt="6" custScaleX="169523">
        <dgm:presLayoutVars>
          <dgm:bulletEnabled val="1"/>
        </dgm:presLayoutVars>
      </dgm:prSet>
      <dgm:spPr/>
      <dgm:t>
        <a:bodyPr/>
        <a:lstStyle/>
        <a:p>
          <a:endParaRPr lang="ru-RU"/>
        </a:p>
      </dgm:t>
    </dgm:pt>
    <dgm:pt modelId="{9132DBC2-849E-40F3-98B0-8B13B4717791}" type="pres">
      <dgm:prSet presAssocID="{F543B449-7E28-41BC-A474-8CA8EAC33875}" presName="spNode" presStyleCnt="0"/>
      <dgm:spPr/>
    </dgm:pt>
    <dgm:pt modelId="{D1F7F151-387B-4FD5-B062-900D96AC5671}" type="pres">
      <dgm:prSet presAssocID="{78F9188E-DD78-415C-9F0B-3C1C02863CD8}" presName="sibTrans" presStyleLbl="sibTrans1D1" presStyleIdx="3" presStyleCnt="6"/>
      <dgm:spPr/>
      <dgm:t>
        <a:bodyPr/>
        <a:lstStyle/>
        <a:p>
          <a:endParaRPr lang="ru-RU"/>
        </a:p>
      </dgm:t>
    </dgm:pt>
    <dgm:pt modelId="{FCD039FE-31BB-4AB2-A875-9353CE19EF1D}" type="pres">
      <dgm:prSet presAssocID="{72FB200D-8991-4B6C-8F03-12AE13F31EA5}" presName="node" presStyleLbl="node1" presStyleIdx="4" presStyleCnt="6" custScaleX="165491">
        <dgm:presLayoutVars>
          <dgm:bulletEnabled val="1"/>
        </dgm:presLayoutVars>
      </dgm:prSet>
      <dgm:spPr/>
      <dgm:t>
        <a:bodyPr/>
        <a:lstStyle/>
        <a:p>
          <a:endParaRPr lang="ru-RU"/>
        </a:p>
      </dgm:t>
    </dgm:pt>
    <dgm:pt modelId="{86EB06A6-AC22-4509-8FCA-EF7198C3E00F}" type="pres">
      <dgm:prSet presAssocID="{72FB200D-8991-4B6C-8F03-12AE13F31EA5}" presName="spNode" presStyleCnt="0"/>
      <dgm:spPr/>
    </dgm:pt>
    <dgm:pt modelId="{55CCBA0F-CBCD-4503-AE82-985EC8FD7AF4}" type="pres">
      <dgm:prSet presAssocID="{BFA16DFD-8934-4621-A0B8-2BB082658BE4}" presName="sibTrans" presStyleLbl="sibTrans1D1" presStyleIdx="4" presStyleCnt="6"/>
      <dgm:spPr/>
      <dgm:t>
        <a:bodyPr/>
        <a:lstStyle/>
        <a:p>
          <a:endParaRPr lang="ru-RU"/>
        </a:p>
      </dgm:t>
    </dgm:pt>
    <dgm:pt modelId="{1C28F809-843B-4153-80A5-9D980B20C4AF}" type="pres">
      <dgm:prSet presAssocID="{93BDB9DE-CD77-4890-ACCA-31DA1E30F02D}" presName="node" presStyleLbl="node1" presStyleIdx="5" presStyleCnt="6" custScaleX="178460">
        <dgm:presLayoutVars>
          <dgm:bulletEnabled val="1"/>
        </dgm:presLayoutVars>
      </dgm:prSet>
      <dgm:spPr/>
      <dgm:t>
        <a:bodyPr/>
        <a:lstStyle/>
        <a:p>
          <a:endParaRPr lang="ru-RU"/>
        </a:p>
      </dgm:t>
    </dgm:pt>
    <dgm:pt modelId="{AA4B8444-5D3D-4E52-9B1E-A8A569FE8A9E}" type="pres">
      <dgm:prSet presAssocID="{93BDB9DE-CD77-4890-ACCA-31DA1E30F02D}" presName="spNode" presStyleCnt="0"/>
      <dgm:spPr/>
    </dgm:pt>
    <dgm:pt modelId="{D67B0286-1CA7-4F0B-8C19-8DCBCBF68265}" type="pres">
      <dgm:prSet presAssocID="{4EEB5281-0592-4AED-BB6D-74C4F2F3E188}" presName="sibTrans" presStyleLbl="sibTrans1D1" presStyleIdx="5" presStyleCnt="6"/>
      <dgm:spPr/>
      <dgm:t>
        <a:bodyPr/>
        <a:lstStyle/>
        <a:p>
          <a:endParaRPr lang="ru-RU"/>
        </a:p>
      </dgm:t>
    </dgm:pt>
  </dgm:ptLst>
  <dgm:cxnLst>
    <dgm:cxn modelId="{F13F59B2-55BA-440A-9CAB-76B0288BB035}" type="presOf" srcId="{BFA16DFD-8934-4621-A0B8-2BB082658BE4}" destId="{55CCBA0F-CBCD-4503-AE82-985EC8FD7AF4}" srcOrd="0" destOrd="0" presId="urn:microsoft.com/office/officeart/2005/8/layout/cycle6"/>
    <dgm:cxn modelId="{C76E2191-9C22-45D2-8DDE-0C71DD59BCD4}" srcId="{3F38F571-469E-4594-B84F-3652889FABA4}" destId="{93BDB9DE-CD77-4890-ACCA-31DA1E30F02D}" srcOrd="5" destOrd="0" parTransId="{9DB6D8CC-2C16-4113-9C0A-82E9DD7401AD}" sibTransId="{4EEB5281-0592-4AED-BB6D-74C4F2F3E188}"/>
    <dgm:cxn modelId="{D1C06BD9-9A44-44A4-8D27-271BF4CD4E86}" type="presOf" srcId="{4EEB5281-0592-4AED-BB6D-74C4F2F3E188}" destId="{D67B0286-1CA7-4F0B-8C19-8DCBCBF68265}" srcOrd="0" destOrd="0" presId="urn:microsoft.com/office/officeart/2005/8/layout/cycle6"/>
    <dgm:cxn modelId="{3354C4A5-CA0B-416A-BA43-D80AC41931B7}" type="presOf" srcId="{F1BA34A3-0BAF-44B4-8EEB-F65A25618805}" destId="{7E1FCC19-885B-4D47-8420-57FC9E215C65}" srcOrd="0" destOrd="0" presId="urn:microsoft.com/office/officeart/2005/8/layout/cycle6"/>
    <dgm:cxn modelId="{1BB34A01-CEFE-4EC3-BF3F-AA0C362491ED}" type="presOf" srcId="{3EBD657E-83BE-4E3A-8AE0-375A0DBFDA3B}" destId="{0F65357E-3D2E-48FF-A4D9-230192119394}" srcOrd="0" destOrd="0" presId="urn:microsoft.com/office/officeart/2005/8/layout/cycle6"/>
    <dgm:cxn modelId="{FB19956D-3379-4481-9AAE-D29487079544}" type="presOf" srcId="{5B6CEE60-A8CB-4794-9C7D-EA5FA28C858A}" destId="{5108D7CF-53FE-4CFD-839D-90CF057C3FCF}" srcOrd="0" destOrd="0" presId="urn:microsoft.com/office/officeart/2005/8/layout/cycle6"/>
    <dgm:cxn modelId="{6CA177D2-696F-4983-B098-4DEE7E5FB2FE}" srcId="{3F38F571-469E-4594-B84F-3652889FABA4}" destId="{72FB200D-8991-4B6C-8F03-12AE13F31EA5}" srcOrd="4" destOrd="0" parTransId="{31983935-5B85-4EB1-96B0-1E273355F340}" sibTransId="{BFA16DFD-8934-4621-A0B8-2BB082658BE4}"/>
    <dgm:cxn modelId="{7FC09805-08BA-4AE3-ABD3-53B9C3FB109F}" type="presOf" srcId="{1C98D95B-5C49-4630-BEE0-66591A0EE112}" destId="{280F753C-BFFF-4B38-8A6E-393CFB156B8A}" srcOrd="0" destOrd="0" presId="urn:microsoft.com/office/officeart/2005/8/layout/cycle6"/>
    <dgm:cxn modelId="{56D68443-C470-44DE-A6F3-4079B617FEBF}" srcId="{3F38F571-469E-4594-B84F-3652889FABA4}" destId="{1C98D95B-5C49-4630-BEE0-66591A0EE112}" srcOrd="2" destOrd="0" parTransId="{C4A505E4-016B-453D-B157-66E1598C76B0}" sibTransId="{F1BA34A3-0BAF-44B4-8EEB-F65A25618805}"/>
    <dgm:cxn modelId="{D40B3433-B61B-4C1B-AA1D-69243E2967B8}" type="presOf" srcId="{F543B449-7E28-41BC-A474-8CA8EAC33875}" destId="{4297028D-7B47-41EE-8A14-6B990BABDBC5}" srcOrd="0" destOrd="0" presId="urn:microsoft.com/office/officeart/2005/8/layout/cycle6"/>
    <dgm:cxn modelId="{A48A93D3-B587-48F5-9F2A-8CB93098772D}" type="presOf" srcId="{3F38F571-469E-4594-B84F-3652889FABA4}" destId="{11FAF9C3-1A61-4705-A6F2-F82D8C6A33AA}" srcOrd="0" destOrd="0" presId="urn:microsoft.com/office/officeart/2005/8/layout/cycle6"/>
    <dgm:cxn modelId="{E4F91AFC-1528-4CEC-BC27-83A013176A09}" srcId="{3F38F571-469E-4594-B84F-3652889FABA4}" destId="{F543B449-7E28-41BC-A474-8CA8EAC33875}" srcOrd="3" destOrd="0" parTransId="{9CC5F642-DB44-4E5A-96F5-49BD9CAABFF8}" sibTransId="{78F9188E-DD78-415C-9F0B-3C1C02863CD8}"/>
    <dgm:cxn modelId="{52456789-73F5-422A-ACFA-D3DAF6A4F65F}" type="presOf" srcId="{78F9188E-DD78-415C-9F0B-3C1C02863CD8}" destId="{D1F7F151-387B-4FD5-B062-900D96AC5671}" srcOrd="0" destOrd="0" presId="urn:microsoft.com/office/officeart/2005/8/layout/cycle6"/>
    <dgm:cxn modelId="{6DD4A6FC-DC72-4E97-A880-BAEFB87B44D5}" srcId="{3F38F571-469E-4594-B84F-3652889FABA4}" destId="{B0D1E160-6EA7-414B-A63C-DFACBADB2BA6}" srcOrd="0" destOrd="0" parTransId="{5048E691-1DC6-449C-B098-600A901CB43B}" sibTransId="{5B6CEE60-A8CB-4794-9C7D-EA5FA28C858A}"/>
    <dgm:cxn modelId="{78180A88-9DA6-4AA7-AFA1-B2FF38CE470F}" type="presOf" srcId="{7F7DC10B-0D1F-49E5-8CC0-1C36AFB484A4}" destId="{2E84FA4D-87AB-48AF-B7B7-2CA412403BED}" srcOrd="0" destOrd="0" presId="urn:microsoft.com/office/officeart/2005/8/layout/cycle6"/>
    <dgm:cxn modelId="{57C02F31-405A-41C2-B429-188AF8F3F98B}" type="presOf" srcId="{72FB200D-8991-4B6C-8F03-12AE13F31EA5}" destId="{FCD039FE-31BB-4AB2-A875-9353CE19EF1D}" srcOrd="0" destOrd="0" presId="urn:microsoft.com/office/officeart/2005/8/layout/cycle6"/>
    <dgm:cxn modelId="{97CB0C6A-3387-4E0B-AF99-6EA833C9A91D}" srcId="{3F38F571-469E-4594-B84F-3652889FABA4}" destId="{7F7DC10B-0D1F-49E5-8CC0-1C36AFB484A4}" srcOrd="1" destOrd="0" parTransId="{870B460B-4840-4E24-9657-938DF9B480FA}" sibTransId="{3EBD657E-83BE-4E3A-8AE0-375A0DBFDA3B}"/>
    <dgm:cxn modelId="{D87C5716-1536-4D13-9A22-4F7FCC1F65DE}" type="presOf" srcId="{93BDB9DE-CD77-4890-ACCA-31DA1E30F02D}" destId="{1C28F809-843B-4153-80A5-9D980B20C4AF}" srcOrd="0" destOrd="0" presId="urn:microsoft.com/office/officeart/2005/8/layout/cycle6"/>
    <dgm:cxn modelId="{7BF2F3F2-207D-4637-948C-F0F3B9EA1929}" type="presOf" srcId="{B0D1E160-6EA7-414B-A63C-DFACBADB2BA6}" destId="{1B549865-8C55-43F4-B297-13D03F9B6DDF}" srcOrd="0" destOrd="0" presId="urn:microsoft.com/office/officeart/2005/8/layout/cycle6"/>
    <dgm:cxn modelId="{2D4D3489-5924-489E-9578-956F97B20E78}" type="presParOf" srcId="{11FAF9C3-1A61-4705-A6F2-F82D8C6A33AA}" destId="{1B549865-8C55-43F4-B297-13D03F9B6DDF}" srcOrd="0" destOrd="0" presId="urn:microsoft.com/office/officeart/2005/8/layout/cycle6"/>
    <dgm:cxn modelId="{7BDB7197-C661-47EF-806C-8243AE76E84B}" type="presParOf" srcId="{11FAF9C3-1A61-4705-A6F2-F82D8C6A33AA}" destId="{183629FB-CABA-4D0E-8F3B-08B8A1E128CF}" srcOrd="1" destOrd="0" presId="urn:microsoft.com/office/officeart/2005/8/layout/cycle6"/>
    <dgm:cxn modelId="{8B55B5C4-D98D-4FE4-B33F-A51ABBB62D01}" type="presParOf" srcId="{11FAF9C3-1A61-4705-A6F2-F82D8C6A33AA}" destId="{5108D7CF-53FE-4CFD-839D-90CF057C3FCF}" srcOrd="2" destOrd="0" presId="urn:microsoft.com/office/officeart/2005/8/layout/cycle6"/>
    <dgm:cxn modelId="{5AE0655D-CA2A-4181-A8F8-B6E103D7D4F8}" type="presParOf" srcId="{11FAF9C3-1A61-4705-A6F2-F82D8C6A33AA}" destId="{2E84FA4D-87AB-48AF-B7B7-2CA412403BED}" srcOrd="3" destOrd="0" presId="urn:microsoft.com/office/officeart/2005/8/layout/cycle6"/>
    <dgm:cxn modelId="{30B85BBF-E2E7-418A-B7DE-98DA9DBEFEBF}" type="presParOf" srcId="{11FAF9C3-1A61-4705-A6F2-F82D8C6A33AA}" destId="{981DDE5B-E580-4A3B-BE69-FCF621026360}" srcOrd="4" destOrd="0" presId="urn:microsoft.com/office/officeart/2005/8/layout/cycle6"/>
    <dgm:cxn modelId="{07653D27-8419-4BF9-A5A2-E78783E1D91B}" type="presParOf" srcId="{11FAF9C3-1A61-4705-A6F2-F82D8C6A33AA}" destId="{0F65357E-3D2E-48FF-A4D9-230192119394}" srcOrd="5" destOrd="0" presId="urn:microsoft.com/office/officeart/2005/8/layout/cycle6"/>
    <dgm:cxn modelId="{BCE9CD07-DFC6-4DC0-BC93-1FDD28012B41}" type="presParOf" srcId="{11FAF9C3-1A61-4705-A6F2-F82D8C6A33AA}" destId="{280F753C-BFFF-4B38-8A6E-393CFB156B8A}" srcOrd="6" destOrd="0" presId="urn:microsoft.com/office/officeart/2005/8/layout/cycle6"/>
    <dgm:cxn modelId="{E38DFC30-66D4-4B95-B106-CA333BE6872B}" type="presParOf" srcId="{11FAF9C3-1A61-4705-A6F2-F82D8C6A33AA}" destId="{5F38A5E2-7ED8-4D5F-ACDB-EBA223205BC6}" srcOrd="7" destOrd="0" presId="urn:microsoft.com/office/officeart/2005/8/layout/cycle6"/>
    <dgm:cxn modelId="{57C23592-D493-41B1-8FC9-0144224B4545}" type="presParOf" srcId="{11FAF9C3-1A61-4705-A6F2-F82D8C6A33AA}" destId="{7E1FCC19-885B-4D47-8420-57FC9E215C65}" srcOrd="8" destOrd="0" presId="urn:microsoft.com/office/officeart/2005/8/layout/cycle6"/>
    <dgm:cxn modelId="{4347CD14-E589-4BA3-9510-1BD9D89D2A5F}" type="presParOf" srcId="{11FAF9C3-1A61-4705-A6F2-F82D8C6A33AA}" destId="{4297028D-7B47-41EE-8A14-6B990BABDBC5}" srcOrd="9" destOrd="0" presId="urn:microsoft.com/office/officeart/2005/8/layout/cycle6"/>
    <dgm:cxn modelId="{BE3AC81C-6A9F-4F08-A8EE-694209868BDE}" type="presParOf" srcId="{11FAF9C3-1A61-4705-A6F2-F82D8C6A33AA}" destId="{9132DBC2-849E-40F3-98B0-8B13B4717791}" srcOrd="10" destOrd="0" presId="urn:microsoft.com/office/officeart/2005/8/layout/cycle6"/>
    <dgm:cxn modelId="{E058AE11-2662-4957-9E65-94BCFBE0BF9F}" type="presParOf" srcId="{11FAF9C3-1A61-4705-A6F2-F82D8C6A33AA}" destId="{D1F7F151-387B-4FD5-B062-900D96AC5671}" srcOrd="11" destOrd="0" presId="urn:microsoft.com/office/officeart/2005/8/layout/cycle6"/>
    <dgm:cxn modelId="{9712A48B-5CF4-4C18-A82A-1DC624ABECD5}" type="presParOf" srcId="{11FAF9C3-1A61-4705-A6F2-F82D8C6A33AA}" destId="{FCD039FE-31BB-4AB2-A875-9353CE19EF1D}" srcOrd="12" destOrd="0" presId="urn:microsoft.com/office/officeart/2005/8/layout/cycle6"/>
    <dgm:cxn modelId="{7E3EA8D8-4ED5-4EFC-B06F-E4124C05507C}" type="presParOf" srcId="{11FAF9C3-1A61-4705-A6F2-F82D8C6A33AA}" destId="{86EB06A6-AC22-4509-8FCA-EF7198C3E00F}" srcOrd="13" destOrd="0" presId="urn:microsoft.com/office/officeart/2005/8/layout/cycle6"/>
    <dgm:cxn modelId="{2F0541C4-1681-456A-AA3D-AF6179952F63}" type="presParOf" srcId="{11FAF9C3-1A61-4705-A6F2-F82D8C6A33AA}" destId="{55CCBA0F-CBCD-4503-AE82-985EC8FD7AF4}" srcOrd="14" destOrd="0" presId="urn:microsoft.com/office/officeart/2005/8/layout/cycle6"/>
    <dgm:cxn modelId="{3F1BABED-8544-4338-A570-48D307EF5468}" type="presParOf" srcId="{11FAF9C3-1A61-4705-A6F2-F82D8C6A33AA}" destId="{1C28F809-843B-4153-80A5-9D980B20C4AF}" srcOrd="15" destOrd="0" presId="urn:microsoft.com/office/officeart/2005/8/layout/cycle6"/>
    <dgm:cxn modelId="{9425DEA7-D98D-484F-927D-7A479C53E1B0}" type="presParOf" srcId="{11FAF9C3-1A61-4705-A6F2-F82D8C6A33AA}" destId="{AA4B8444-5D3D-4E52-9B1E-A8A569FE8A9E}" srcOrd="16" destOrd="0" presId="urn:microsoft.com/office/officeart/2005/8/layout/cycle6"/>
    <dgm:cxn modelId="{1AB03123-5376-4D04-893E-11DABE8A28BB}" type="presParOf" srcId="{11FAF9C3-1A61-4705-A6F2-F82D8C6A33AA}" destId="{D67B0286-1CA7-4F0B-8C19-8DCBCBF68265}"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79BE3BA-890B-4DC9-AD72-307FE26984A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6ADDC01A-BEE1-4458-9C01-B06AC0D88E62}">
      <dgm:prSet phldrT="[Текст]" custT="1"/>
      <dgm:spPr/>
      <dgm:t>
        <a:bodyPr/>
        <a:lstStyle/>
        <a:p>
          <a:r>
            <a:rPr lang="ru-RU" sz="1600" dirty="0" smtClean="0">
              <a:latin typeface="Times New Roman" pitchFamily="18" charset="0"/>
              <a:cs typeface="Times New Roman" pitchFamily="18" charset="0"/>
            </a:rPr>
            <a:t>распределительная</a:t>
          </a:r>
          <a:endParaRPr lang="ru-RU" sz="1600" dirty="0">
            <a:latin typeface="Times New Roman" pitchFamily="18" charset="0"/>
            <a:cs typeface="Times New Roman" pitchFamily="18" charset="0"/>
          </a:endParaRPr>
        </a:p>
      </dgm:t>
    </dgm:pt>
    <dgm:pt modelId="{E57F0444-DBBF-4FA2-AE4F-40939A21734B}" type="parTrans" cxnId="{32CBE947-EE75-48A9-8C2C-53F48B49004E}">
      <dgm:prSet/>
      <dgm:spPr/>
      <dgm:t>
        <a:bodyPr/>
        <a:lstStyle/>
        <a:p>
          <a:endParaRPr lang="ru-RU" sz="1600">
            <a:latin typeface="Times New Roman" pitchFamily="18" charset="0"/>
            <a:cs typeface="Times New Roman" pitchFamily="18" charset="0"/>
          </a:endParaRPr>
        </a:p>
      </dgm:t>
    </dgm:pt>
    <dgm:pt modelId="{16EBFD78-5DFE-4B5F-A818-ABFECC01D818}" type="sibTrans" cxnId="{32CBE947-EE75-48A9-8C2C-53F48B49004E}">
      <dgm:prSet/>
      <dgm:spPr/>
      <dgm:t>
        <a:bodyPr/>
        <a:lstStyle/>
        <a:p>
          <a:endParaRPr lang="ru-RU" sz="1600">
            <a:latin typeface="Times New Roman" pitchFamily="18" charset="0"/>
            <a:cs typeface="Times New Roman" pitchFamily="18" charset="0"/>
          </a:endParaRPr>
        </a:p>
      </dgm:t>
    </dgm:pt>
    <dgm:pt modelId="{CB05316C-81EA-4928-B252-73893F075F43}">
      <dgm:prSet phldrT="[Текст]" custT="1"/>
      <dgm:spPr/>
      <dgm:t>
        <a:bodyPr/>
        <a:lstStyle/>
        <a:p>
          <a:r>
            <a:rPr lang="ru-RU" sz="1600" dirty="0" smtClean="0">
              <a:latin typeface="Times New Roman" pitchFamily="18" charset="0"/>
              <a:cs typeface="Times New Roman" pitchFamily="18" charset="0"/>
            </a:rPr>
            <a:t>контрольная</a:t>
          </a:r>
          <a:endParaRPr lang="ru-RU" sz="1600" dirty="0">
            <a:latin typeface="Times New Roman" pitchFamily="18" charset="0"/>
            <a:cs typeface="Times New Roman" pitchFamily="18" charset="0"/>
          </a:endParaRPr>
        </a:p>
      </dgm:t>
    </dgm:pt>
    <dgm:pt modelId="{C2A22BC4-1777-42E4-A2A5-11A344BC2FBD}" type="parTrans" cxnId="{38A70597-299B-47E2-9526-6B6E8113ACE3}">
      <dgm:prSet/>
      <dgm:spPr/>
      <dgm:t>
        <a:bodyPr/>
        <a:lstStyle/>
        <a:p>
          <a:endParaRPr lang="ru-RU" sz="1600">
            <a:latin typeface="Times New Roman" pitchFamily="18" charset="0"/>
            <a:cs typeface="Times New Roman" pitchFamily="18" charset="0"/>
          </a:endParaRPr>
        </a:p>
      </dgm:t>
    </dgm:pt>
    <dgm:pt modelId="{E6020047-A418-4347-A990-271F16B19DCE}" type="sibTrans" cxnId="{38A70597-299B-47E2-9526-6B6E8113ACE3}">
      <dgm:prSet/>
      <dgm:spPr/>
      <dgm:t>
        <a:bodyPr/>
        <a:lstStyle/>
        <a:p>
          <a:endParaRPr lang="ru-RU" sz="1600">
            <a:latin typeface="Times New Roman" pitchFamily="18" charset="0"/>
            <a:cs typeface="Times New Roman" pitchFamily="18" charset="0"/>
          </a:endParaRPr>
        </a:p>
      </dgm:t>
    </dgm:pt>
    <dgm:pt modelId="{D5D65FAE-5EC5-441F-8520-7CAADFA3BBDA}">
      <dgm:prSet phldrT="[Текст]" custT="1"/>
      <dgm:spPr/>
      <dgm:t>
        <a:bodyPr/>
        <a:lstStyle/>
        <a:p>
          <a:r>
            <a:rPr lang="ru-RU" sz="1600" dirty="0" smtClean="0">
              <a:latin typeface="Times New Roman" pitchFamily="18" charset="0"/>
              <a:cs typeface="Times New Roman" pitchFamily="18" charset="0"/>
            </a:rPr>
            <a:t>стимулирующая</a:t>
          </a:r>
          <a:endParaRPr lang="ru-RU" sz="1600" dirty="0">
            <a:latin typeface="Times New Roman" pitchFamily="18" charset="0"/>
            <a:cs typeface="Times New Roman" pitchFamily="18" charset="0"/>
          </a:endParaRPr>
        </a:p>
      </dgm:t>
    </dgm:pt>
    <dgm:pt modelId="{52A50CB7-9543-4A98-8E5F-EA3E849C0154}" type="parTrans" cxnId="{03B2940A-6BC0-4932-9A9C-A3D2F5ED8F16}">
      <dgm:prSet/>
      <dgm:spPr/>
      <dgm:t>
        <a:bodyPr/>
        <a:lstStyle/>
        <a:p>
          <a:endParaRPr lang="ru-RU" sz="1600">
            <a:latin typeface="Times New Roman" pitchFamily="18" charset="0"/>
            <a:cs typeface="Times New Roman" pitchFamily="18" charset="0"/>
          </a:endParaRPr>
        </a:p>
      </dgm:t>
    </dgm:pt>
    <dgm:pt modelId="{A2A2AFF3-CE9F-4A52-AD23-75C615E44D45}" type="sibTrans" cxnId="{03B2940A-6BC0-4932-9A9C-A3D2F5ED8F16}">
      <dgm:prSet/>
      <dgm:spPr/>
      <dgm:t>
        <a:bodyPr/>
        <a:lstStyle/>
        <a:p>
          <a:endParaRPr lang="ru-RU" sz="1600">
            <a:latin typeface="Times New Roman" pitchFamily="18" charset="0"/>
            <a:cs typeface="Times New Roman" pitchFamily="18" charset="0"/>
          </a:endParaRPr>
        </a:p>
      </dgm:t>
    </dgm:pt>
    <dgm:pt modelId="{623A714E-D4BF-4DC7-987D-24DEF9408F62}" type="pres">
      <dgm:prSet presAssocID="{279BE3BA-890B-4DC9-AD72-307FE26984AF}" presName="hierChild1" presStyleCnt="0">
        <dgm:presLayoutVars>
          <dgm:chPref val="1"/>
          <dgm:dir/>
          <dgm:animOne val="branch"/>
          <dgm:animLvl val="lvl"/>
          <dgm:resizeHandles/>
        </dgm:presLayoutVars>
      </dgm:prSet>
      <dgm:spPr/>
      <dgm:t>
        <a:bodyPr/>
        <a:lstStyle/>
        <a:p>
          <a:endParaRPr lang="ru-RU"/>
        </a:p>
      </dgm:t>
    </dgm:pt>
    <dgm:pt modelId="{1FE4338F-8163-413F-BA48-FE17153C62EC}" type="pres">
      <dgm:prSet presAssocID="{6ADDC01A-BEE1-4458-9C01-B06AC0D88E62}" presName="hierRoot1" presStyleCnt="0"/>
      <dgm:spPr/>
    </dgm:pt>
    <dgm:pt modelId="{3EE0BF6A-27AE-45B5-8605-A923991ECF86}" type="pres">
      <dgm:prSet presAssocID="{6ADDC01A-BEE1-4458-9C01-B06AC0D88E62}" presName="composite" presStyleCnt="0"/>
      <dgm:spPr/>
    </dgm:pt>
    <dgm:pt modelId="{78FDA12D-D783-423F-BBBF-EAF91BDA8345}" type="pres">
      <dgm:prSet presAssocID="{6ADDC01A-BEE1-4458-9C01-B06AC0D88E62}" presName="background" presStyleLbl="node0" presStyleIdx="0" presStyleCnt="3"/>
      <dgm:spPr/>
    </dgm:pt>
    <dgm:pt modelId="{5947FD3B-78A9-4958-8FAF-78EC5176A48B}" type="pres">
      <dgm:prSet presAssocID="{6ADDC01A-BEE1-4458-9C01-B06AC0D88E62}" presName="text" presStyleLbl="fgAcc0" presStyleIdx="0" presStyleCnt="3" custScaleX="314252">
        <dgm:presLayoutVars>
          <dgm:chPref val="3"/>
        </dgm:presLayoutVars>
      </dgm:prSet>
      <dgm:spPr/>
      <dgm:t>
        <a:bodyPr/>
        <a:lstStyle/>
        <a:p>
          <a:endParaRPr lang="ru-RU"/>
        </a:p>
      </dgm:t>
    </dgm:pt>
    <dgm:pt modelId="{1D55DB81-E44E-47DC-95E2-DC71C8405A4D}" type="pres">
      <dgm:prSet presAssocID="{6ADDC01A-BEE1-4458-9C01-B06AC0D88E62}" presName="hierChild2" presStyleCnt="0"/>
      <dgm:spPr/>
    </dgm:pt>
    <dgm:pt modelId="{3C4D9586-7BB6-4F39-BA19-16ECBF82F508}" type="pres">
      <dgm:prSet presAssocID="{D5D65FAE-5EC5-441F-8520-7CAADFA3BBDA}" presName="hierRoot1" presStyleCnt="0"/>
      <dgm:spPr/>
    </dgm:pt>
    <dgm:pt modelId="{E0B5B3BD-04EA-49B3-A567-B1167356E797}" type="pres">
      <dgm:prSet presAssocID="{D5D65FAE-5EC5-441F-8520-7CAADFA3BBDA}" presName="composite" presStyleCnt="0"/>
      <dgm:spPr/>
    </dgm:pt>
    <dgm:pt modelId="{B97ECD2F-C59F-4A90-9CD1-9B7A5ACE7001}" type="pres">
      <dgm:prSet presAssocID="{D5D65FAE-5EC5-441F-8520-7CAADFA3BBDA}" presName="background" presStyleLbl="node0" presStyleIdx="1" presStyleCnt="3"/>
      <dgm:spPr/>
    </dgm:pt>
    <dgm:pt modelId="{CD0E17FC-DE6E-48FA-9B9D-191A97462B13}" type="pres">
      <dgm:prSet presAssocID="{D5D65FAE-5EC5-441F-8520-7CAADFA3BBDA}" presName="text" presStyleLbl="fgAcc0" presStyleIdx="1" presStyleCnt="3" custScaleX="232113">
        <dgm:presLayoutVars>
          <dgm:chPref val="3"/>
        </dgm:presLayoutVars>
      </dgm:prSet>
      <dgm:spPr/>
      <dgm:t>
        <a:bodyPr/>
        <a:lstStyle/>
        <a:p>
          <a:endParaRPr lang="ru-RU"/>
        </a:p>
      </dgm:t>
    </dgm:pt>
    <dgm:pt modelId="{543C7D30-5BB5-4851-9932-B2A54313ECA5}" type="pres">
      <dgm:prSet presAssocID="{D5D65FAE-5EC5-441F-8520-7CAADFA3BBDA}" presName="hierChild2" presStyleCnt="0"/>
      <dgm:spPr/>
    </dgm:pt>
    <dgm:pt modelId="{F9B8EFFC-AA15-4FC6-A1C4-A3AE62B71F95}" type="pres">
      <dgm:prSet presAssocID="{CB05316C-81EA-4928-B252-73893F075F43}" presName="hierRoot1" presStyleCnt="0"/>
      <dgm:spPr/>
    </dgm:pt>
    <dgm:pt modelId="{BBE9A8A9-7414-4DEC-9AF5-C22C0C7C2638}" type="pres">
      <dgm:prSet presAssocID="{CB05316C-81EA-4928-B252-73893F075F43}" presName="composite" presStyleCnt="0"/>
      <dgm:spPr/>
    </dgm:pt>
    <dgm:pt modelId="{A4FE7F4D-C53C-4EB0-89B4-0172F0B2FD8F}" type="pres">
      <dgm:prSet presAssocID="{CB05316C-81EA-4928-B252-73893F075F43}" presName="background" presStyleLbl="node0" presStyleIdx="2" presStyleCnt="3"/>
      <dgm:spPr/>
    </dgm:pt>
    <dgm:pt modelId="{3A2D602E-9849-42D9-84AD-743B20BF1924}" type="pres">
      <dgm:prSet presAssocID="{CB05316C-81EA-4928-B252-73893F075F43}" presName="text" presStyleLbl="fgAcc0" presStyleIdx="2" presStyleCnt="3" custScaleX="238304">
        <dgm:presLayoutVars>
          <dgm:chPref val="3"/>
        </dgm:presLayoutVars>
      </dgm:prSet>
      <dgm:spPr/>
      <dgm:t>
        <a:bodyPr/>
        <a:lstStyle/>
        <a:p>
          <a:endParaRPr lang="ru-RU"/>
        </a:p>
      </dgm:t>
    </dgm:pt>
    <dgm:pt modelId="{5D862088-234D-49E5-BEE9-C5C99E8D9561}" type="pres">
      <dgm:prSet presAssocID="{CB05316C-81EA-4928-B252-73893F075F43}" presName="hierChild2" presStyleCnt="0"/>
      <dgm:spPr/>
    </dgm:pt>
  </dgm:ptLst>
  <dgm:cxnLst>
    <dgm:cxn modelId="{4F3FDE5D-817D-45F4-B2EC-54CA73CB2C1E}" type="presOf" srcId="{CB05316C-81EA-4928-B252-73893F075F43}" destId="{3A2D602E-9849-42D9-84AD-743B20BF1924}" srcOrd="0" destOrd="0" presId="urn:microsoft.com/office/officeart/2005/8/layout/hierarchy1"/>
    <dgm:cxn modelId="{E61294B0-BDD0-48A4-BA7E-C004A8750F3D}" type="presOf" srcId="{279BE3BA-890B-4DC9-AD72-307FE26984AF}" destId="{623A714E-D4BF-4DC7-987D-24DEF9408F62}" srcOrd="0" destOrd="0" presId="urn:microsoft.com/office/officeart/2005/8/layout/hierarchy1"/>
    <dgm:cxn modelId="{03B2940A-6BC0-4932-9A9C-A3D2F5ED8F16}" srcId="{279BE3BA-890B-4DC9-AD72-307FE26984AF}" destId="{D5D65FAE-5EC5-441F-8520-7CAADFA3BBDA}" srcOrd="1" destOrd="0" parTransId="{52A50CB7-9543-4A98-8E5F-EA3E849C0154}" sibTransId="{A2A2AFF3-CE9F-4A52-AD23-75C615E44D45}"/>
    <dgm:cxn modelId="{32CBE947-EE75-48A9-8C2C-53F48B49004E}" srcId="{279BE3BA-890B-4DC9-AD72-307FE26984AF}" destId="{6ADDC01A-BEE1-4458-9C01-B06AC0D88E62}" srcOrd="0" destOrd="0" parTransId="{E57F0444-DBBF-4FA2-AE4F-40939A21734B}" sibTransId="{16EBFD78-5DFE-4B5F-A818-ABFECC01D818}"/>
    <dgm:cxn modelId="{38A70597-299B-47E2-9526-6B6E8113ACE3}" srcId="{279BE3BA-890B-4DC9-AD72-307FE26984AF}" destId="{CB05316C-81EA-4928-B252-73893F075F43}" srcOrd="2" destOrd="0" parTransId="{C2A22BC4-1777-42E4-A2A5-11A344BC2FBD}" sibTransId="{E6020047-A418-4347-A990-271F16B19DCE}"/>
    <dgm:cxn modelId="{086B0D44-A363-4B89-BA8D-A287E5ECBE78}" type="presOf" srcId="{6ADDC01A-BEE1-4458-9C01-B06AC0D88E62}" destId="{5947FD3B-78A9-4958-8FAF-78EC5176A48B}" srcOrd="0" destOrd="0" presId="urn:microsoft.com/office/officeart/2005/8/layout/hierarchy1"/>
    <dgm:cxn modelId="{6815B3E5-02FA-4630-B7C6-33615819EDA2}" type="presOf" srcId="{D5D65FAE-5EC5-441F-8520-7CAADFA3BBDA}" destId="{CD0E17FC-DE6E-48FA-9B9D-191A97462B13}" srcOrd="0" destOrd="0" presId="urn:microsoft.com/office/officeart/2005/8/layout/hierarchy1"/>
    <dgm:cxn modelId="{1FFC429C-57AE-4BB6-8A89-1641676E6B78}" type="presParOf" srcId="{623A714E-D4BF-4DC7-987D-24DEF9408F62}" destId="{1FE4338F-8163-413F-BA48-FE17153C62EC}" srcOrd="0" destOrd="0" presId="urn:microsoft.com/office/officeart/2005/8/layout/hierarchy1"/>
    <dgm:cxn modelId="{B50A7524-CB2D-4095-941C-0E05BA93BDC8}" type="presParOf" srcId="{1FE4338F-8163-413F-BA48-FE17153C62EC}" destId="{3EE0BF6A-27AE-45B5-8605-A923991ECF86}" srcOrd="0" destOrd="0" presId="urn:microsoft.com/office/officeart/2005/8/layout/hierarchy1"/>
    <dgm:cxn modelId="{E5867909-9D86-4A5E-84D3-98C183E61415}" type="presParOf" srcId="{3EE0BF6A-27AE-45B5-8605-A923991ECF86}" destId="{78FDA12D-D783-423F-BBBF-EAF91BDA8345}" srcOrd="0" destOrd="0" presId="urn:microsoft.com/office/officeart/2005/8/layout/hierarchy1"/>
    <dgm:cxn modelId="{9E4B542C-F11C-4FF8-A71A-D9399DDB7F0B}" type="presParOf" srcId="{3EE0BF6A-27AE-45B5-8605-A923991ECF86}" destId="{5947FD3B-78A9-4958-8FAF-78EC5176A48B}" srcOrd="1" destOrd="0" presId="urn:microsoft.com/office/officeart/2005/8/layout/hierarchy1"/>
    <dgm:cxn modelId="{ED8FD0B5-2B7B-453C-8F65-19B07492012F}" type="presParOf" srcId="{1FE4338F-8163-413F-BA48-FE17153C62EC}" destId="{1D55DB81-E44E-47DC-95E2-DC71C8405A4D}" srcOrd="1" destOrd="0" presId="urn:microsoft.com/office/officeart/2005/8/layout/hierarchy1"/>
    <dgm:cxn modelId="{1BD47DB4-23B0-4352-9A6C-7ECF00F7E477}" type="presParOf" srcId="{623A714E-D4BF-4DC7-987D-24DEF9408F62}" destId="{3C4D9586-7BB6-4F39-BA19-16ECBF82F508}" srcOrd="1" destOrd="0" presId="urn:microsoft.com/office/officeart/2005/8/layout/hierarchy1"/>
    <dgm:cxn modelId="{EB75DD37-6E53-4E8C-A4EE-511605EA544C}" type="presParOf" srcId="{3C4D9586-7BB6-4F39-BA19-16ECBF82F508}" destId="{E0B5B3BD-04EA-49B3-A567-B1167356E797}" srcOrd="0" destOrd="0" presId="urn:microsoft.com/office/officeart/2005/8/layout/hierarchy1"/>
    <dgm:cxn modelId="{3831993E-A329-4DBC-A53B-9FD4F8468D27}" type="presParOf" srcId="{E0B5B3BD-04EA-49B3-A567-B1167356E797}" destId="{B97ECD2F-C59F-4A90-9CD1-9B7A5ACE7001}" srcOrd="0" destOrd="0" presId="urn:microsoft.com/office/officeart/2005/8/layout/hierarchy1"/>
    <dgm:cxn modelId="{D534519C-404E-4134-989C-969A0FA34A32}" type="presParOf" srcId="{E0B5B3BD-04EA-49B3-A567-B1167356E797}" destId="{CD0E17FC-DE6E-48FA-9B9D-191A97462B13}" srcOrd="1" destOrd="0" presId="urn:microsoft.com/office/officeart/2005/8/layout/hierarchy1"/>
    <dgm:cxn modelId="{3C04D87C-95D3-4BFB-A9C1-C245FFF68CEC}" type="presParOf" srcId="{3C4D9586-7BB6-4F39-BA19-16ECBF82F508}" destId="{543C7D30-5BB5-4851-9932-B2A54313ECA5}" srcOrd="1" destOrd="0" presId="urn:microsoft.com/office/officeart/2005/8/layout/hierarchy1"/>
    <dgm:cxn modelId="{11D27AE7-03B1-4230-8987-1D9488A540DE}" type="presParOf" srcId="{623A714E-D4BF-4DC7-987D-24DEF9408F62}" destId="{F9B8EFFC-AA15-4FC6-A1C4-A3AE62B71F95}" srcOrd="2" destOrd="0" presId="urn:microsoft.com/office/officeart/2005/8/layout/hierarchy1"/>
    <dgm:cxn modelId="{2196DD65-8150-4E6A-8F1A-1A21F531C14F}" type="presParOf" srcId="{F9B8EFFC-AA15-4FC6-A1C4-A3AE62B71F95}" destId="{BBE9A8A9-7414-4DEC-9AF5-C22C0C7C2638}" srcOrd="0" destOrd="0" presId="urn:microsoft.com/office/officeart/2005/8/layout/hierarchy1"/>
    <dgm:cxn modelId="{23FAC992-55E5-44C0-8104-8A97339D0E62}" type="presParOf" srcId="{BBE9A8A9-7414-4DEC-9AF5-C22C0C7C2638}" destId="{A4FE7F4D-C53C-4EB0-89B4-0172F0B2FD8F}" srcOrd="0" destOrd="0" presId="urn:microsoft.com/office/officeart/2005/8/layout/hierarchy1"/>
    <dgm:cxn modelId="{1B7838C0-A865-4384-BC91-3BFB8B40F112}" type="presParOf" srcId="{BBE9A8A9-7414-4DEC-9AF5-C22C0C7C2638}" destId="{3A2D602E-9849-42D9-84AD-743B20BF1924}" srcOrd="1" destOrd="0" presId="urn:microsoft.com/office/officeart/2005/8/layout/hierarchy1"/>
    <dgm:cxn modelId="{41550430-C87A-449A-8F22-8A18182F0F9C}" type="presParOf" srcId="{F9B8EFFC-AA15-4FC6-A1C4-A3AE62B71F95}" destId="{5D862088-234D-49E5-BEE9-C5C99E8D956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C9B7C3D-303B-42CA-B0C0-A3D2F3BE014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70FDE6D2-0CC0-4AFE-AAC1-336CF3701F5B}">
      <dgm:prSet phldrT="[Текст]" custT="1"/>
      <dgm:spPr/>
      <dgm:t>
        <a:bodyPr/>
        <a:lstStyle/>
        <a:p>
          <a:r>
            <a:rPr lang="ru-RU" sz="1600" dirty="0" smtClean="0">
              <a:latin typeface="Times New Roman" pitchFamily="18" charset="0"/>
              <a:cs typeface="Times New Roman" pitchFamily="18" charset="0"/>
            </a:rPr>
            <a:t>Персонал</a:t>
          </a:r>
          <a:endParaRPr lang="ru-RU" sz="1600" dirty="0">
            <a:latin typeface="Times New Roman" pitchFamily="18" charset="0"/>
            <a:cs typeface="Times New Roman" pitchFamily="18" charset="0"/>
          </a:endParaRPr>
        </a:p>
      </dgm:t>
    </dgm:pt>
    <dgm:pt modelId="{39A40CF5-F77D-4EAA-83F4-61F1891B9F26}" type="parTrans" cxnId="{CC07DA86-4895-4660-A81D-D411B137D5AC}">
      <dgm:prSet/>
      <dgm:spPr/>
      <dgm:t>
        <a:bodyPr/>
        <a:lstStyle/>
        <a:p>
          <a:endParaRPr lang="ru-RU" sz="1600">
            <a:latin typeface="Times New Roman" pitchFamily="18" charset="0"/>
            <a:cs typeface="Times New Roman" pitchFamily="18" charset="0"/>
          </a:endParaRPr>
        </a:p>
      </dgm:t>
    </dgm:pt>
    <dgm:pt modelId="{58E98B92-0DA9-440B-AAA4-D67222D73A45}" type="sibTrans" cxnId="{CC07DA86-4895-4660-A81D-D411B137D5AC}">
      <dgm:prSet/>
      <dgm:spPr/>
      <dgm:t>
        <a:bodyPr/>
        <a:lstStyle/>
        <a:p>
          <a:endParaRPr lang="ru-RU" sz="1600">
            <a:latin typeface="Times New Roman" pitchFamily="18" charset="0"/>
            <a:cs typeface="Times New Roman" pitchFamily="18" charset="0"/>
          </a:endParaRPr>
        </a:p>
      </dgm:t>
    </dgm:pt>
    <dgm:pt modelId="{26769E90-7A85-4B8B-A54E-3292C2218203}">
      <dgm:prSet phldrT="[Текст]" custT="1"/>
      <dgm:spPr/>
      <dgm:t>
        <a:bodyPr/>
        <a:lstStyle/>
        <a:p>
          <a:r>
            <a:rPr lang="ru-RU" sz="1600" dirty="0" smtClean="0">
              <a:latin typeface="Times New Roman" pitchFamily="18" charset="0"/>
              <a:cs typeface="Times New Roman" pitchFamily="18" charset="0"/>
            </a:rPr>
            <a:t>производственный персонал</a:t>
          </a:r>
        </a:p>
        <a:p>
          <a:r>
            <a:rPr lang="ru-RU" sz="1600" dirty="0" smtClean="0">
              <a:latin typeface="Times New Roman" pitchFamily="18" charset="0"/>
              <a:cs typeface="Times New Roman" pitchFamily="18" charset="0"/>
            </a:rPr>
            <a:t>(рабочие)</a:t>
          </a:r>
          <a:endParaRPr lang="ru-RU" sz="1600" dirty="0">
            <a:latin typeface="Times New Roman" pitchFamily="18" charset="0"/>
            <a:cs typeface="Times New Roman" pitchFamily="18" charset="0"/>
          </a:endParaRPr>
        </a:p>
      </dgm:t>
    </dgm:pt>
    <dgm:pt modelId="{8656A52F-6624-4E74-9FAF-36427B146FB9}" type="parTrans" cxnId="{37B7210A-83BD-4477-B301-CE995503FC6E}">
      <dgm:prSet/>
      <dgm:spPr/>
      <dgm:t>
        <a:bodyPr/>
        <a:lstStyle/>
        <a:p>
          <a:endParaRPr lang="ru-RU" sz="1600">
            <a:latin typeface="Times New Roman" pitchFamily="18" charset="0"/>
            <a:cs typeface="Times New Roman" pitchFamily="18" charset="0"/>
          </a:endParaRPr>
        </a:p>
      </dgm:t>
    </dgm:pt>
    <dgm:pt modelId="{CD575213-8637-48D2-8846-99FC27193794}" type="sibTrans" cxnId="{37B7210A-83BD-4477-B301-CE995503FC6E}">
      <dgm:prSet/>
      <dgm:spPr/>
      <dgm:t>
        <a:bodyPr/>
        <a:lstStyle/>
        <a:p>
          <a:endParaRPr lang="ru-RU" sz="1600">
            <a:latin typeface="Times New Roman" pitchFamily="18" charset="0"/>
            <a:cs typeface="Times New Roman" pitchFamily="18" charset="0"/>
          </a:endParaRPr>
        </a:p>
      </dgm:t>
    </dgm:pt>
    <dgm:pt modelId="{55355E80-547B-4587-A793-17821E50AB0F}">
      <dgm:prSet phldrT="[Текст]" custT="1"/>
      <dgm:spPr/>
      <dgm:t>
        <a:bodyPr/>
        <a:lstStyle/>
        <a:p>
          <a:r>
            <a:rPr lang="ru-RU" sz="1600" dirty="0" smtClean="0">
              <a:latin typeface="Times New Roman" pitchFamily="18" charset="0"/>
              <a:cs typeface="Times New Roman" pitchFamily="18" charset="0"/>
            </a:rPr>
            <a:t>основные</a:t>
          </a:r>
          <a:endParaRPr lang="ru-RU" sz="1600" dirty="0">
            <a:latin typeface="Times New Roman" pitchFamily="18" charset="0"/>
            <a:cs typeface="Times New Roman" pitchFamily="18" charset="0"/>
          </a:endParaRPr>
        </a:p>
      </dgm:t>
    </dgm:pt>
    <dgm:pt modelId="{62E2268C-61AA-4EB1-A596-055FBEDEDB9A}" type="parTrans" cxnId="{E5330635-C96D-4AF9-AE76-54C8B29AC20E}">
      <dgm:prSet/>
      <dgm:spPr/>
      <dgm:t>
        <a:bodyPr/>
        <a:lstStyle/>
        <a:p>
          <a:endParaRPr lang="ru-RU" sz="1600">
            <a:latin typeface="Times New Roman" pitchFamily="18" charset="0"/>
            <a:cs typeface="Times New Roman" pitchFamily="18" charset="0"/>
          </a:endParaRPr>
        </a:p>
      </dgm:t>
    </dgm:pt>
    <dgm:pt modelId="{3D6FC541-09A0-4D29-8EC5-3C2201832105}" type="sibTrans" cxnId="{E5330635-C96D-4AF9-AE76-54C8B29AC20E}">
      <dgm:prSet/>
      <dgm:spPr/>
      <dgm:t>
        <a:bodyPr/>
        <a:lstStyle/>
        <a:p>
          <a:endParaRPr lang="ru-RU" sz="1600">
            <a:latin typeface="Times New Roman" pitchFamily="18" charset="0"/>
            <a:cs typeface="Times New Roman" pitchFamily="18" charset="0"/>
          </a:endParaRPr>
        </a:p>
      </dgm:t>
    </dgm:pt>
    <dgm:pt modelId="{751703F4-1953-4F75-B254-6D8E07C279BD}">
      <dgm:prSet phldrT="[Текст]" custT="1"/>
      <dgm:spPr/>
      <dgm:t>
        <a:bodyPr/>
        <a:lstStyle/>
        <a:p>
          <a:r>
            <a:rPr lang="ru-RU" sz="1600" dirty="0" smtClean="0">
              <a:latin typeface="Times New Roman" pitchFamily="18" charset="0"/>
              <a:cs typeface="Times New Roman" pitchFamily="18" charset="0"/>
            </a:rPr>
            <a:t>вспомогательные</a:t>
          </a:r>
          <a:endParaRPr lang="ru-RU" sz="1600" dirty="0">
            <a:latin typeface="Times New Roman" pitchFamily="18" charset="0"/>
            <a:cs typeface="Times New Roman" pitchFamily="18" charset="0"/>
          </a:endParaRPr>
        </a:p>
      </dgm:t>
    </dgm:pt>
    <dgm:pt modelId="{1404CB37-DCF7-4774-A11E-6322FFE7C323}" type="parTrans" cxnId="{A83A6452-61DC-40C3-B9DE-6BE81297FAD4}">
      <dgm:prSet/>
      <dgm:spPr/>
      <dgm:t>
        <a:bodyPr/>
        <a:lstStyle/>
        <a:p>
          <a:endParaRPr lang="ru-RU" sz="1600">
            <a:latin typeface="Times New Roman" pitchFamily="18" charset="0"/>
            <a:cs typeface="Times New Roman" pitchFamily="18" charset="0"/>
          </a:endParaRPr>
        </a:p>
      </dgm:t>
    </dgm:pt>
    <dgm:pt modelId="{9FEACC52-51EC-4AB2-AE85-DAACAF02B2C3}" type="sibTrans" cxnId="{A83A6452-61DC-40C3-B9DE-6BE81297FAD4}">
      <dgm:prSet/>
      <dgm:spPr/>
      <dgm:t>
        <a:bodyPr/>
        <a:lstStyle/>
        <a:p>
          <a:endParaRPr lang="ru-RU" sz="1600">
            <a:latin typeface="Times New Roman" pitchFamily="18" charset="0"/>
            <a:cs typeface="Times New Roman" pitchFamily="18" charset="0"/>
          </a:endParaRPr>
        </a:p>
      </dgm:t>
    </dgm:pt>
    <dgm:pt modelId="{51BD0AFB-F04E-4EE6-96B7-1667908E3858}">
      <dgm:prSet phldrT="[Текст]" custT="1"/>
      <dgm:spPr/>
      <dgm:t>
        <a:bodyPr/>
        <a:lstStyle/>
        <a:p>
          <a:r>
            <a:rPr lang="ru-RU" sz="1600" dirty="0" smtClean="0">
              <a:latin typeface="Times New Roman" pitchFamily="18" charset="0"/>
              <a:cs typeface="Times New Roman" pitchFamily="18" charset="0"/>
            </a:rPr>
            <a:t>управленческий персонал</a:t>
          </a:r>
        </a:p>
        <a:p>
          <a:r>
            <a:rPr lang="ru-RU" sz="1600" dirty="0" smtClean="0">
              <a:latin typeface="Times New Roman" pitchFamily="18" charset="0"/>
              <a:cs typeface="Times New Roman" pitchFamily="18" charset="0"/>
            </a:rPr>
            <a:t>(служащие)</a:t>
          </a:r>
          <a:endParaRPr lang="ru-RU" sz="1600" dirty="0">
            <a:latin typeface="Times New Roman" pitchFamily="18" charset="0"/>
            <a:cs typeface="Times New Roman" pitchFamily="18" charset="0"/>
          </a:endParaRPr>
        </a:p>
      </dgm:t>
    </dgm:pt>
    <dgm:pt modelId="{C9CC1F48-05D1-44C4-9A9F-3ED0762777ED}" type="parTrans" cxnId="{26CBE916-0D9B-4617-B545-C8E30E957DAC}">
      <dgm:prSet/>
      <dgm:spPr/>
      <dgm:t>
        <a:bodyPr/>
        <a:lstStyle/>
        <a:p>
          <a:endParaRPr lang="ru-RU" sz="1600">
            <a:latin typeface="Times New Roman" pitchFamily="18" charset="0"/>
            <a:cs typeface="Times New Roman" pitchFamily="18" charset="0"/>
          </a:endParaRPr>
        </a:p>
      </dgm:t>
    </dgm:pt>
    <dgm:pt modelId="{5B6F40B5-F701-4810-96D3-DDD2FBA1F0C5}" type="sibTrans" cxnId="{26CBE916-0D9B-4617-B545-C8E30E957DAC}">
      <dgm:prSet/>
      <dgm:spPr/>
      <dgm:t>
        <a:bodyPr/>
        <a:lstStyle/>
        <a:p>
          <a:endParaRPr lang="ru-RU" sz="1600">
            <a:latin typeface="Times New Roman" pitchFamily="18" charset="0"/>
            <a:cs typeface="Times New Roman" pitchFamily="18" charset="0"/>
          </a:endParaRPr>
        </a:p>
      </dgm:t>
    </dgm:pt>
    <dgm:pt modelId="{286A4377-A81D-43CA-8504-C31E8DC0C91E}">
      <dgm:prSet phldrT="[Текст]" custT="1"/>
      <dgm:spPr/>
      <dgm:t>
        <a:bodyPr/>
        <a:lstStyle/>
        <a:p>
          <a:r>
            <a:rPr lang="ru-RU" sz="1600" dirty="0" smtClean="0">
              <a:latin typeface="Times New Roman" pitchFamily="18" charset="0"/>
              <a:cs typeface="Times New Roman" pitchFamily="18" charset="0"/>
            </a:rPr>
            <a:t>руководители</a:t>
          </a:r>
          <a:endParaRPr lang="ru-RU" sz="1600" dirty="0">
            <a:latin typeface="Times New Roman" pitchFamily="18" charset="0"/>
            <a:cs typeface="Times New Roman" pitchFamily="18" charset="0"/>
          </a:endParaRPr>
        </a:p>
      </dgm:t>
    </dgm:pt>
    <dgm:pt modelId="{913E977E-CA66-41B6-9231-13B7E976E4D1}" type="parTrans" cxnId="{EE4594F8-02B3-49A8-A687-956403E8249D}">
      <dgm:prSet/>
      <dgm:spPr/>
      <dgm:t>
        <a:bodyPr/>
        <a:lstStyle/>
        <a:p>
          <a:endParaRPr lang="ru-RU" sz="1600">
            <a:latin typeface="Times New Roman" pitchFamily="18" charset="0"/>
            <a:cs typeface="Times New Roman" pitchFamily="18" charset="0"/>
          </a:endParaRPr>
        </a:p>
      </dgm:t>
    </dgm:pt>
    <dgm:pt modelId="{B1DCD219-57B1-4B34-928A-529F2E9DB213}" type="sibTrans" cxnId="{EE4594F8-02B3-49A8-A687-956403E8249D}">
      <dgm:prSet/>
      <dgm:spPr/>
      <dgm:t>
        <a:bodyPr/>
        <a:lstStyle/>
        <a:p>
          <a:endParaRPr lang="ru-RU" sz="1600">
            <a:latin typeface="Times New Roman" pitchFamily="18" charset="0"/>
            <a:cs typeface="Times New Roman" pitchFamily="18" charset="0"/>
          </a:endParaRPr>
        </a:p>
      </dgm:t>
    </dgm:pt>
    <dgm:pt modelId="{93A5A931-8769-4637-A90B-23DEA8EFC329}">
      <dgm:prSet phldrT="[Текст]" custT="1"/>
      <dgm:spPr/>
      <dgm:t>
        <a:bodyPr/>
        <a:lstStyle/>
        <a:p>
          <a:r>
            <a:rPr lang="ru-RU" sz="1600" dirty="0" smtClean="0">
              <a:latin typeface="Times New Roman" pitchFamily="18" charset="0"/>
              <a:cs typeface="Times New Roman" pitchFamily="18" charset="0"/>
            </a:rPr>
            <a:t>специалисты</a:t>
          </a:r>
          <a:endParaRPr lang="ru-RU" sz="1600" dirty="0">
            <a:latin typeface="Times New Roman" pitchFamily="18" charset="0"/>
            <a:cs typeface="Times New Roman" pitchFamily="18" charset="0"/>
          </a:endParaRPr>
        </a:p>
      </dgm:t>
    </dgm:pt>
    <dgm:pt modelId="{42955B62-8F1B-4AB4-9DAF-85A54F6DCF0F}" type="parTrans" cxnId="{DE1FCED6-DBA2-4BF9-98B7-9454A5044475}">
      <dgm:prSet/>
      <dgm:spPr/>
      <dgm:t>
        <a:bodyPr/>
        <a:lstStyle/>
        <a:p>
          <a:endParaRPr lang="ru-RU" sz="1600">
            <a:latin typeface="Times New Roman" pitchFamily="18" charset="0"/>
            <a:cs typeface="Times New Roman" pitchFamily="18" charset="0"/>
          </a:endParaRPr>
        </a:p>
      </dgm:t>
    </dgm:pt>
    <dgm:pt modelId="{6BF3407A-9C23-4D35-BF67-E4677A0A6D68}" type="sibTrans" cxnId="{DE1FCED6-DBA2-4BF9-98B7-9454A5044475}">
      <dgm:prSet/>
      <dgm:spPr/>
      <dgm:t>
        <a:bodyPr/>
        <a:lstStyle/>
        <a:p>
          <a:endParaRPr lang="ru-RU" sz="1600">
            <a:latin typeface="Times New Roman" pitchFamily="18" charset="0"/>
            <a:cs typeface="Times New Roman" pitchFamily="18" charset="0"/>
          </a:endParaRPr>
        </a:p>
      </dgm:t>
    </dgm:pt>
    <dgm:pt modelId="{87D84A33-2AC1-46B2-8083-3B14419DBD2D}" type="pres">
      <dgm:prSet presAssocID="{1C9B7C3D-303B-42CA-B0C0-A3D2F3BE014F}" presName="hierChild1" presStyleCnt="0">
        <dgm:presLayoutVars>
          <dgm:chPref val="1"/>
          <dgm:dir/>
          <dgm:animOne val="branch"/>
          <dgm:animLvl val="lvl"/>
          <dgm:resizeHandles/>
        </dgm:presLayoutVars>
      </dgm:prSet>
      <dgm:spPr/>
      <dgm:t>
        <a:bodyPr/>
        <a:lstStyle/>
        <a:p>
          <a:endParaRPr lang="ru-RU"/>
        </a:p>
      </dgm:t>
    </dgm:pt>
    <dgm:pt modelId="{F91ED307-EAC4-401D-BAB6-66F70DA70161}" type="pres">
      <dgm:prSet presAssocID="{70FDE6D2-0CC0-4AFE-AAC1-336CF3701F5B}" presName="hierRoot1" presStyleCnt="0"/>
      <dgm:spPr/>
    </dgm:pt>
    <dgm:pt modelId="{2D760393-3967-4F3F-8E7D-E97F85593B17}" type="pres">
      <dgm:prSet presAssocID="{70FDE6D2-0CC0-4AFE-AAC1-336CF3701F5B}" presName="composite" presStyleCnt="0"/>
      <dgm:spPr/>
    </dgm:pt>
    <dgm:pt modelId="{514746FF-1A09-460C-BE92-153325ACFD33}" type="pres">
      <dgm:prSet presAssocID="{70FDE6D2-0CC0-4AFE-AAC1-336CF3701F5B}" presName="background" presStyleLbl="node0" presStyleIdx="0" presStyleCnt="1"/>
      <dgm:spPr/>
    </dgm:pt>
    <dgm:pt modelId="{0AD26DA8-6E44-4A2D-A158-C9C2C2C57A4F}" type="pres">
      <dgm:prSet presAssocID="{70FDE6D2-0CC0-4AFE-AAC1-336CF3701F5B}" presName="text" presStyleLbl="fgAcc0" presStyleIdx="0" presStyleCnt="1" custScaleY="67494" custLinFactNeighborX="-1611" custLinFactNeighborY="104">
        <dgm:presLayoutVars>
          <dgm:chPref val="3"/>
        </dgm:presLayoutVars>
      </dgm:prSet>
      <dgm:spPr/>
      <dgm:t>
        <a:bodyPr/>
        <a:lstStyle/>
        <a:p>
          <a:endParaRPr lang="ru-RU"/>
        </a:p>
      </dgm:t>
    </dgm:pt>
    <dgm:pt modelId="{2A922E54-F6E2-4AE8-9A69-6453E3B2F8AC}" type="pres">
      <dgm:prSet presAssocID="{70FDE6D2-0CC0-4AFE-AAC1-336CF3701F5B}" presName="hierChild2" presStyleCnt="0"/>
      <dgm:spPr/>
    </dgm:pt>
    <dgm:pt modelId="{1A87EAAF-2F90-4D43-A755-389C43A8239E}" type="pres">
      <dgm:prSet presAssocID="{8656A52F-6624-4E74-9FAF-36427B146FB9}" presName="Name10" presStyleLbl="parChTrans1D2" presStyleIdx="0" presStyleCnt="2"/>
      <dgm:spPr/>
      <dgm:t>
        <a:bodyPr/>
        <a:lstStyle/>
        <a:p>
          <a:endParaRPr lang="ru-RU"/>
        </a:p>
      </dgm:t>
    </dgm:pt>
    <dgm:pt modelId="{CE185E3E-AC0F-4BBA-9963-580106A2581B}" type="pres">
      <dgm:prSet presAssocID="{26769E90-7A85-4B8B-A54E-3292C2218203}" presName="hierRoot2" presStyleCnt="0"/>
      <dgm:spPr/>
    </dgm:pt>
    <dgm:pt modelId="{C33DCFC1-2E95-4D17-ABF2-8EDB0856186B}" type="pres">
      <dgm:prSet presAssocID="{26769E90-7A85-4B8B-A54E-3292C2218203}" presName="composite2" presStyleCnt="0"/>
      <dgm:spPr/>
    </dgm:pt>
    <dgm:pt modelId="{DE414727-A95B-4368-A243-5C00C5DBEBB6}" type="pres">
      <dgm:prSet presAssocID="{26769E90-7A85-4B8B-A54E-3292C2218203}" presName="background2" presStyleLbl="node2" presStyleIdx="0" presStyleCnt="2"/>
      <dgm:spPr/>
    </dgm:pt>
    <dgm:pt modelId="{58C1A3B7-0336-4BA6-B4D9-8B7F58F6D19F}" type="pres">
      <dgm:prSet presAssocID="{26769E90-7A85-4B8B-A54E-3292C2218203}" presName="text2" presStyleLbl="fgAcc2" presStyleIdx="0" presStyleCnt="2" custScaleX="314576" custScaleY="77682">
        <dgm:presLayoutVars>
          <dgm:chPref val="3"/>
        </dgm:presLayoutVars>
      </dgm:prSet>
      <dgm:spPr/>
      <dgm:t>
        <a:bodyPr/>
        <a:lstStyle/>
        <a:p>
          <a:endParaRPr lang="ru-RU"/>
        </a:p>
      </dgm:t>
    </dgm:pt>
    <dgm:pt modelId="{27445292-F152-4FDC-A86A-A85A1FB54983}" type="pres">
      <dgm:prSet presAssocID="{26769E90-7A85-4B8B-A54E-3292C2218203}" presName="hierChild3" presStyleCnt="0"/>
      <dgm:spPr/>
    </dgm:pt>
    <dgm:pt modelId="{37EC8FCA-98C5-4F1E-B330-019E3EC299D9}" type="pres">
      <dgm:prSet presAssocID="{62E2268C-61AA-4EB1-A596-055FBEDEDB9A}" presName="Name17" presStyleLbl="parChTrans1D3" presStyleIdx="0" presStyleCnt="4"/>
      <dgm:spPr/>
      <dgm:t>
        <a:bodyPr/>
        <a:lstStyle/>
        <a:p>
          <a:endParaRPr lang="ru-RU"/>
        </a:p>
      </dgm:t>
    </dgm:pt>
    <dgm:pt modelId="{6C6696E6-239A-4E6F-92CC-207DB181E041}" type="pres">
      <dgm:prSet presAssocID="{55355E80-547B-4587-A793-17821E50AB0F}" presName="hierRoot3" presStyleCnt="0"/>
      <dgm:spPr/>
    </dgm:pt>
    <dgm:pt modelId="{6A345508-7807-45FC-AD40-E250F5D4EB3F}" type="pres">
      <dgm:prSet presAssocID="{55355E80-547B-4587-A793-17821E50AB0F}" presName="composite3" presStyleCnt="0"/>
      <dgm:spPr/>
    </dgm:pt>
    <dgm:pt modelId="{32082851-93B4-4ADB-9EBC-4AFE262B0E2B}" type="pres">
      <dgm:prSet presAssocID="{55355E80-547B-4587-A793-17821E50AB0F}" presName="background3" presStyleLbl="node3" presStyleIdx="0" presStyleCnt="4"/>
      <dgm:spPr/>
    </dgm:pt>
    <dgm:pt modelId="{C048D8A1-705F-4EFB-97BC-2D3264222E7A}" type="pres">
      <dgm:prSet presAssocID="{55355E80-547B-4587-A793-17821E50AB0F}" presName="text3" presStyleLbl="fgAcc3" presStyleIdx="0" presStyleCnt="4" custScaleX="139422" custScaleY="57376" custLinFactNeighborX="-690" custLinFactNeighborY="-12802">
        <dgm:presLayoutVars>
          <dgm:chPref val="3"/>
        </dgm:presLayoutVars>
      </dgm:prSet>
      <dgm:spPr/>
      <dgm:t>
        <a:bodyPr/>
        <a:lstStyle/>
        <a:p>
          <a:endParaRPr lang="ru-RU"/>
        </a:p>
      </dgm:t>
    </dgm:pt>
    <dgm:pt modelId="{9912C5EB-C8ED-4713-A643-38683D83C7C0}" type="pres">
      <dgm:prSet presAssocID="{55355E80-547B-4587-A793-17821E50AB0F}" presName="hierChild4" presStyleCnt="0"/>
      <dgm:spPr/>
    </dgm:pt>
    <dgm:pt modelId="{592B5A1E-01D6-41ED-AA66-C1EA42701E99}" type="pres">
      <dgm:prSet presAssocID="{1404CB37-DCF7-4774-A11E-6322FFE7C323}" presName="Name17" presStyleLbl="parChTrans1D3" presStyleIdx="1" presStyleCnt="4"/>
      <dgm:spPr/>
      <dgm:t>
        <a:bodyPr/>
        <a:lstStyle/>
        <a:p>
          <a:endParaRPr lang="ru-RU"/>
        </a:p>
      </dgm:t>
    </dgm:pt>
    <dgm:pt modelId="{D427AD94-391A-4B22-AB32-5E10359D7EA7}" type="pres">
      <dgm:prSet presAssocID="{751703F4-1953-4F75-B254-6D8E07C279BD}" presName="hierRoot3" presStyleCnt="0"/>
      <dgm:spPr/>
    </dgm:pt>
    <dgm:pt modelId="{9DFAD2EF-842B-46E9-9C4A-D678FE813D4B}" type="pres">
      <dgm:prSet presAssocID="{751703F4-1953-4F75-B254-6D8E07C279BD}" presName="composite3" presStyleCnt="0"/>
      <dgm:spPr/>
    </dgm:pt>
    <dgm:pt modelId="{1114A639-F411-44B0-BCE1-081C1D0BFF1D}" type="pres">
      <dgm:prSet presAssocID="{751703F4-1953-4F75-B254-6D8E07C279BD}" presName="background3" presStyleLbl="node3" presStyleIdx="1" presStyleCnt="4"/>
      <dgm:spPr/>
    </dgm:pt>
    <dgm:pt modelId="{4B0DF452-9F0A-4686-8535-9529A1DABBA7}" type="pres">
      <dgm:prSet presAssocID="{751703F4-1953-4F75-B254-6D8E07C279BD}" presName="text3" presStyleLbl="fgAcc3" presStyleIdx="1" presStyleCnt="4" custScaleX="152510" custScaleY="57376" custLinFactNeighborX="-3788" custLinFactNeighborY="-12802">
        <dgm:presLayoutVars>
          <dgm:chPref val="3"/>
        </dgm:presLayoutVars>
      </dgm:prSet>
      <dgm:spPr/>
      <dgm:t>
        <a:bodyPr/>
        <a:lstStyle/>
        <a:p>
          <a:endParaRPr lang="ru-RU"/>
        </a:p>
      </dgm:t>
    </dgm:pt>
    <dgm:pt modelId="{000265E7-1789-4B39-BBC9-C6EC3A4FA566}" type="pres">
      <dgm:prSet presAssocID="{751703F4-1953-4F75-B254-6D8E07C279BD}" presName="hierChild4" presStyleCnt="0"/>
      <dgm:spPr/>
    </dgm:pt>
    <dgm:pt modelId="{9505456C-D5B2-488A-8FC0-E8441097B1FF}" type="pres">
      <dgm:prSet presAssocID="{C9CC1F48-05D1-44C4-9A9F-3ED0762777ED}" presName="Name10" presStyleLbl="parChTrans1D2" presStyleIdx="1" presStyleCnt="2"/>
      <dgm:spPr/>
      <dgm:t>
        <a:bodyPr/>
        <a:lstStyle/>
        <a:p>
          <a:endParaRPr lang="ru-RU"/>
        </a:p>
      </dgm:t>
    </dgm:pt>
    <dgm:pt modelId="{8E081E22-69BE-4DB8-B13F-355356B1E74A}" type="pres">
      <dgm:prSet presAssocID="{51BD0AFB-F04E-4EE6-96B7-1667908E3858}" presName="hierRoot2" presStyleCnt="0"/>
      <dgm:spPr/>
    </dgm:pt>
    <dgm:pt modelId="{7DED3ADA-E5B9-42F1-8F91-322515923FFB}" type="pres">
      <dgm:prSet presAssocID="{51BD0AFB-F04E-4EE6-96B7-1667908E3858}" presName="composite2" presStyleCnt="0"/>
      <dgm:spPr/>
    </dgm:pt>
    <dgm:pt modelId="{A7CF766B-52C3-4D9B-AA7B-CB847CF05708}" type="pres">
      <dgm:prSet presAssocID="{51BD0AFB-F04E-4EE6-96B7-1667908E3858}" presName="background2" presStyleLbl="node2" presStyleIdx="1" presStyleCnt="2"/>
      <dgm:spPr/>
    </dgm:pt>
    <dgm:pt modelId="{A1971627-24D3-43C1-8A2C-DE35F37BC992}" type="pres">
      <dgm:prSet presAssocID="{51BD0AFB-F04E-4EE6-96B7-1667908E3858}" presName="text2" presStyleLbl="fgAcc2" presStyleIdx="1" presStyleCnt="2" custScaleX="269286" custScaleY="64117">
        <dgm:presLayoutVars>
          <dgm:chPref val="3"/>
        </dgm:presLayoutVars>
      </dgm:prSet>
      <dgm:spPr/>
      <dgm:t>
        <a:bodyPr/>
        <a:lstStyle/>
        <a:p>
          <a:endParaRPr lang="ru-RU"/>
        </a:p>
      </dgm:t>
    </dgm:pt>
    <dgm:pt modelId="{716E27C3-5749-4EAE-A71F-7F1745863DD3}" type="pres">
      <dgm:prSet presAssocID="{51BD0AFB-F04E-4EE6-96B7-1667908E3858}" presName="hierChild3" presStyleCnt="0"/>
      <dgm:spPr/>
    </dgm:pt>
    <dgm:pt modelId="{5E85BB7D-46B2-46FB-8EB4-7AFDE175ABC0}" type="pres">
      <dgm:prSet presAssocID="{913E977E-CA66-41B6-9231-13B7E976E4D1}" presName="Name17" presStyleLbl="parChTrans1D3" presStyleIdx="2" presStyleCnt="4"/>
      <dgm:spPr/>
      <dgm:t>
        <a:bodyPr/>
        <a:lstStyle/>
        <a:p>
          <a:endParaRPr lang="ru-RU"/>
        </a:p>
      </dgm:t>
    </dgm:pt>
    <dgm:pt modelId="{3E374AD9-8764-4EE8-96EF-95E72D8A98AE}" type="pres">
      <dgm:prSet presAssocID="{286A4377-A81D-43CA-8504-C31E8DC0C91E}" presName="hierRoot3" presStyleCnt="0"/>
      <dgm:spPr/>
    </dgm:pt>
    <dgm:pt modelId="{6EDE0E68-E926-4915-B75D-F160C2767D32}" type="pres">
      <dgm:prSet presAssocID="{286A4377-A81D-43CA-8504-C31E8DC0C91E}" presName="composite3" presStyleCnt="0"/>
      <dgm:spPr/>
    </dgm:pt>
    <dgm:pt modelId="{95BD029B-C3DE-4BF9-BC07-532DE9FA08FF}" type="pres">
      <dgm:prSet presAssocID="{286A4377-A81D-43CA-8504-C31E8DC0C91E}" presName="background3" presStyleLbl="node3" presStyleIdx="2" presStyleCnt="4"/>
      <dgm:spPr/>
    </dgm:pt>
    <dgm:pt modelId="{26A0B481-899A-42F4-9205-8ABEC35C6C75}" type="pres">
      <dgm:prSet presAssocID="{286A4377-A81D-43CA-8504-C31E8DC0C91E}" presName="text3" presStyleLbl="fgAcc3" presStyleIdx="2" presStyleCnt="4" custScaleX="132805" custScaleY="59306">
        <dgm:presLayoutVars>
          <dgm:chPref val="3"/>
        </dgm:presLayoutVars>
      </dgm:prSet>
      <dgm:spPr/>
      <dgm:t>
        <a:bodyPr/>
        <a:lstStyle/>
        <a:p>
          <a:endParaRPr lang="ru-RU"/>
        </a:p>
      </dgm:t>
    </dgm:pt>
    <dgm:pt modelId="{AB233903-3511-4DFE-A49E-F8C743B814E6}" type="pres">
      <dgm:prSet presAssocID="{286A4377-A81D-43CA-8504-C31E8DC0C91E}" presName="hierChild4" presStyleCnt="0"/>
      <dgm:spPr/>
    </dgm:pt>
    <dgm:pt modelId="{91440BEE-9D91-4A19-A8E2-38A8AF5C8569}" type="pres">
      <dgm:prSet presAssocID="{42955B62-8F1B-4AB4-9DAF-85A54F6DCF0F}" presName="Name17" presStyleLbl="parChTrans1D3" presStyleIdx="3" presStyleCnt="4"/>
      <dgm:spPr/>
      <dgm:t>
        <a:bodyPr/>
        <a:lstStyle/>
        <a:p>
          <a:endParaRPr lang="ru-RU"/>
        </a:p>
      </dgm:t>
    </dgm:pt>
    <dgm:pt modelId="{3E531CE1-D572-46D9-95E1-FFE6EFBF5118}" type="pres">
      <dgm:prSet presAssocID="{93A5A931-8769-4637-A90B-23DEA8EFC329}" presName="hierRoot3" presStyleCnt="0"/>
      <dgm:spPr/>
    </dgm:pt>
    <dgm:pt modelId="{35EC6D5A-72D7-4117-A31C-3324E0BCF9FD}" type="pres">
      <dgm:prSet presAssocID="{93A5A931-8769-4637-A90B-23DEA8EFC329}" presName="composite3" presStyleCnt="0"/>
      <dgm:spPr/>
    </dgm:pt>
    <dgm:pt modelId="{C9F032EC-AFFC-4369-8F79-DD1C25B59547}" type="pres">
      <dgm:prSet presAssocID="{93A5A931-8769-4637-A90B-23DEA8EFC329}" presName="background3" presStyleLbl="node3" presStyleIdx="3" presStyleCnt="4"/>
      <dgm:spPr/>
    </dgm:pt>
    <dgm:pt modelId="{3BAD289B-C79F-416F-9226-7721DF95FA42}" type="pres">
      <dgm:prSet presAssocID="{93A5A931-8769-4637-A90B-23DEA8EFC329}" presName="text3" presStyleLbl="fgAcc3" presStyleIdx="3" presStyleCnt="4" custScaleX="147064" custScaleY="57376">
        <dgm:presLayoutVars>
          <dgm:chPref val="3"/>
        </dgm:presLayoutVars>
      </dgm:prSet>
      <dgm:spPr/>
      <dgm:t>
        <a:bodyPr/>
        <a:lstStyle/>
        <a:p>
          <a:endParaRPr lang="ru-RU"/>
        </a:p>
      </dgm:t>
    </dgm:pt>
    <dgm:pt modelId="{345CB82F-29DA-47C0-A4A6-E6D708564EC3}" type="pres">
      <dgm:prSet presAssocID="{93A5A931-8769-4637-A90B-23DEA8EFC329}" presName="hierChild4" presStyleCnt="0"/>
      <dgm:spPr/>
    </dgm:pt>
  </dgm:ptLst>
  <dgm:cxnLst>
    <dgm:cxn modelId="{CBAA3F3D-598C-4036-9657-B140B7824DEC}" type="presOf" srcId="{42955B62-8F1B-4AB4-9DAF-85A54F6DCF0F}" destId="{91440BEE-9D91-4A19-A8E2-38A8AF5C8569}" srcOrd="0" destOrd="0" presId="urn:microsoft.com/office/officeart/2005/8/layout/hierarchy1"/>
    <dgm:cxn modelId="{9AFB873D-DDF5-486C-B0F0-52FA01FB2BD0}" type="presOf" srcId="{751703F4-1953-4F75-B254-6D8E07C279BD}" destId="{4B0DF452-9F0A-4686-8535-9529A1DABBA7}" srcOrd="0" destOrd="0" presId="urn:microsoft.com/office/officeart/2005/8/layout/hierarchy1"/>
    <dgm:cxn modelId="{26CBE916-0D9B-4617-B545-C8E30E957DAC}" srcId="{70FDE6D2-0CC0-4AFE-AAC1-336CF3701F5B}" destId="{51BD0AFB-F04E-4EE6-96B7-1667908E3858}" srcOrd="1" destOrd="0" parTransId="{C9CC1F48-05D1-44C4-9A9F-3ED0762777ED}" sibTransId="{5B6F40B5-F701-4810-96D3-DDD2FBA1F0C5}"/>
    <dgm:cxn modelId="{1639637A-27D6-4672-972D-1C2471AE4696}" type="presOf" srcId="{8656A52F-6624-4E74-9FAF-36427B146FB9}" destId="{1A87EAAF-2F90-4D43-A755-389C43A8239E}" srcOrd="0" destOrd="0" presId="urn:microsoft.com/office/officeart/2005/8/layout/hierarchy1"/>
    <dgm:cxn modelId="{849D6FB0-EA4C-4AC6-B674-79CF44B42AEF}" type="presOf" srcId="{1404CB37-DCF7-4774-A11E-6322FFE7C323}" destId="{592B5A1E-01D6-41ED-AA66-C1EA42701E99}" srcOrd="0" destOrd="0" presId="urn:microsoft.com/office/officeart/2005/8/layout/hierarchy1"/>
    <dgm:cxn modelId="{83263498-E4DF-47E8-8B08-6D254F10A661}" type="presOf" srcId="{C9CC1F48-05D1-44C4-9A9F-3ED0762777ED}" destId="{9505456C-D5B2-488A-8FC0-E8441097B1FF}" srcOrd="0" destOrd="0" presId="urn:microsoft.com/office/officeart/2005/8/layout/hierarchy1"/>
    <dgm:cxn modelId="{DC1A511C-580F-4A28-90FB-CE24E1A8317E}" type="presOf" srcId="{286A4377-A81D-43CA-8504-C31E8DC0C91E}" destId="{26A0B481-899A-42F4-9205-8ABEC35C6C75}" srcOrd="0" destOrd="0" presId="urn:microsoft.com/office/officeart/2005/8/layout/hierarchy1"/>
    <dgm:cxn modelId="{E389C95F-A9A8-4FFD-B102-732DC184D00A}" type="presOf" srcId="{62E2268C-61AA-4EB1-A596-055FBEDEDB9A}" destId="{37EC8FCA-98C5-4F1E-B330-019E3EC299D9}" srcOrd="0" destOrd="0" presId="urn:microsoft.com/office/officeart/2005/8/layout/hierarchy1"/>
    <dgm:cxn modelId="{F187D9A7-5777-4979-944F-2D769BCACB0D}" type="presOf" srcId="{913E977E-CA66-41B6-9231-13B7E976E4D1}" destId="{5E85BB7D-46B2-46FB-8EB4-7AFDE175ABC0}" srcOrd="0" destOrd="0" presId="urn:microsoft.com/office/officeart/2005/8/layout/hierarchy1"/>
    <dgm:cxn modelId="{A83A6452-61DC-40C3-B9DE-6BE81297FAD4}" srcId="{26769E90-7A85-4B8B-A54E-3292C2218203}" destId="{751703F4-1953-4F75-B254-6D8E07C279BD}" srcOrd="1" destOrd="0" parTransId="{1404CB37-DCF7-4774-A11E-6322FFE7C323}" sibTransId="{9FEACC52-51EC-4AB2-AE85-DAACAF02B2C3}"/>
    <dgm:cxn modelId="{DE1FCED6-DBA2-4BF9-98B7-9454A5044475}" srcId="{51BD0AFB-F04E-4EE6-96B7-1667908E3858}" destId="{93A5A931-8769-4637-A90B-23DEA8EFC329}" srcOrd="1" destOrd="0" parTransId="{42955B62-8F1B-4AB4-9DAF-85A54F6DCF0F}" sibTransId="{6BF3407A-9C23-4D35-BF67-E4677A0A6D68}"/>
    <dgm:cxn modelId="{6D0ADD97-4386-408D-8EDB-286988FB3CC6}" type="presOf" srcId="{55355E80-547B-4587-A793-17821E50AB0F}" destId="{C048D8A1-705F-4EFB-97BC-2D3264222E7A}" srcOrd="0" destOrd="0" presId="urn:microsoft.com/office/officeart/2005/8/layout/hierarchy1"/>
    <dgm:cxn modelId="{EE4594F8-02B3-49A8-A687-956403E8249D}" srcId="{51BD0AFB-F04E-4EE6-96B7-1667908E3858}" destId="{286A4377-A81D-43CA-8504-C31E8DC0C91E}" srcOrd="0" destOrd="0" parTransId="{913E977E-CA66-41B6-9231-13B7E976E4D1}" sibTransId="{B1DCD219-57B1-4B34-928A-529F2E9DB213}"/>
    <dgm:cxn modelId="{7C25F790-C831-4BB0-ADC3-AAF6A538F29F}" type="presOf" srcId="{70FDE6D2-0CC0-4AFE-AAC1-336CF3701F5B}" destId="{0AD26DA8-6E44-4A2D-A158-C9C2C2C57A4F}" srcOrd="0" destOrd="0" presId="urn:microsoft.com/office/officeart/2005/8/layout/hierarchy1"/>
    <dgm:cxn modelId="{D08E8F48-06CB-4992-9C2D-92A1402035C4}" type="presOf" srcId="{26769E90-7A85-4B8B-A54E-3292C2218203}" destId="{58C1A3B7-0336-4BA6-B4D9-8B7F58F6D19F}" srcOrd="0" destOrd="0" presId="urn:microsoft.com/office/officeart/2005/8/layout/hierarchy1"/>
    <dgm:cxn modelId="{E5330635-C96D-4AF9-AE76-54C8B29AC20E}" srcId="{26769E90-7A85-4B8B-A54E-3292C2218203}" destId="{55355E80-547B-4587-A793-17821E50AB0F}" srcOrd="0" destOrd="0" parTransId="{62E2268C-61AA-4EB1-A596-055FBEDEDB9A}" sibTransId="{3D6FC541-09A0-4D29-8EC5-3C2201832105}"/>
    <dgm:cxn modelId="{8F2FF025-A454-4151-A57C-5395247D9E86}" type="presOf" srcId="{1C9B7C3D-303B-42CA-B0C0-A3D2F3BE014F}" destId="{87D84A33-2AC1-46B2-8083-3B14419DBD2D}" srcOrd="0" destOrd="0" presId="urn:microsoft.com/office/officeart/2005/8/layout/hierarchy1"/>
    <dgm:cxn modelId="{90BBC777-BD27-4204-B530-CE7D1A87BC59}" type="presOf" srcId="{51BD0AFB-F04E-4EE6-96B7-1667908E3858}" destId="{A1971627-24D3-43C1-8A2C-DE35F37BC992}" srcOrd="0" destOrd="0" presId="urn:microsoft.com/office/officeart/2005/8/layout/hierarchy1"/>
    <dgm:cxn modelId="{37B7210A-83BD-4477-B301-CE995503FC6E}" srcId="{70FDE6D2-0CC0-4AFE-AAC1-336CF3701F5B}" destId="{26769E90-7A85-4B8B-A54E-3292C2218203}" srcOrd="0" destOrd="0" parTransId="{8656A52F-6624-4E74-9FAF-36427B146FB9}" sibTransId="{CD575213-8637-48D2-8846-99FC27193794}"/>
    <dgm:cxn modelId="{CC07DA86-4895-4660-A81D-D411B137D5AC}" srcId="{1C9B7C3D-303B-42CA-B0C0-A3D2F3BE014F}" destId="{70FDE6D2-0CC0-4AFE-AAC1-336CF3701F5B}" srcOrd="0" destOrd="0" parTransId="{39A40CF5-F77D-4EAA-83F4-61F1891B9F26}" sibTransId="{58E98B92-0DA9-440B-AAA4-D67222D73A45}"/>
    <dgm:cxn modelId="{B3147EB6-F057-48FF-889F-D692C79B8E5B}" type="presOf" srcId="{93A5A931-8769-4637-A90B-23DEA8EFC329}" destId="{3BAD289B-C79F-416F-9226-7721DF95FA42}" srcOrd="0" destOrd="0" presId="urn:microsoft.com/office/officeart/2005/8/layout/hierarchy1"/>
    <dgm:cxn modelId="{6C6B4C63-A339-401D-B085-6B96FB7DB0BE}" type="presParOf" srcId="{87D84A33-2AC1-46B2-8083-3B14419DBD2D}" destId="{F91ED307-EAC4-401D-BAB6-66F70DA70161}" srcOrd="0" destOrd="0" presId="urn:microsoft.com/office/officeart/2005/8/layout/hierarchy1"/>
    <dgm:cxn modelId="{0D9E5E65-212A-4264-8729-0F74E388F8E2}" type="presParOf" srcId="{F91ED307-EAC4-401D-BAB6-66F70DA70161}" destId="{2D760393-3967-4F3F-8E7D-E97F85593B17}" srcOrd="0" destOrd="0" presId="urn:microsoft.com/office/officeart/2005/8/layout/hierarchy1"/>
    <dgm:cxn modelId="{D3B8A58E-4C07-4742-BCD6-77A5F2D42B63}" type="presParOf" srcId="{2D760393-3967-4F3F-8E7D-E97F85593B17}" destId="{514746FF-1A09-460C-BE92-153325ACFD33}" srcOrd="0" destOrd="0" presId="urn:microsoft.com/office/officeart/2005/8/layout/hierarchy1"/>
    <dgm:cxn modelId="{CEF15B5B-14E8-406C-B893-B86E511F4045}" type="presParOf" srcId="{2D760393-3967-4F3F-8E7D-E97F85593B17}" destId="{0AD26DA8-6E44-4A2D-A158-C9C2C2C57A4F}" srcOrd="1" destOrd="0" presId="urn:microsoft.com/office/officeart/2005/8/layout/hierarchy1"/>
    <dgm:cxn modelId="{D211EE57-7AA6-4A69-9322-6C6AE44D87D2}" type="presParOf" srcId="{F91ED307-EAC4-401D-BAB6-66F70DA70161}" destId="{2A922E54-F6E2-4AE8-9A69-6453E3B2F8AC}" srcOrd="1" destOrd="0" presId="urn:microsoft.com/office/officeart/2005/8/layout/hierarchy1"/>
    <dgm:cxn modelId="{A7873663-A693-49FA-BD21-6C0C81B9B25A}" type="presParOf" srcId="{2A922E54-F6E2-4AE8-9A69-6453E3B2F8AC}" destId="{1A87EAAF-2F90-4D43-A755-389C43A8239E}" srcOrd="0" destOrd="0" presId="urn:microsoft.com/office/officeart/2005/8/layout/hierarchy1"/>
    <dgm:cxn modelId="{0A63DA25-3D99-4A6E-9B2C-60F443569384}" type="presParOf" srcId="{2A922E54-F6E2-4AE8-9A69-6453E3B2F8AC}" destId="{CE185E3E-AC0F-4BBA-9963-580106A2581B}" srcOrd="1" destOrd="0" presId="urn:microsoft.com/office/officeart/2005/8/layout/hierarchy1"/>
    <dgm:cxn modelId="{066759F5-D1C6-4020-87D5-BF04EA68C7AA}" type="presParOf" srcId="{CE185E3E-AC0F-4BBA-9963-580106A2581B}" destId="{C33DCFC1-2E95-4D17-ABF2-8EDB0856186B}" srcOrd="0" destOrd="0" presId="urn:microsoft.com/office/officeart/2005/8/layout/hierarchy1"/>
    <dgm:cxn modelId="{9AF24FFF-40AC-46A0-9231-CEDB08A2F0D2}" type="presParOf" srcId="{C33DCFC1-2E95-4D17-ABF2-8EDB0856186B}" destId="{DE414727-A95B-4368-A243-5C00C5DBEBB6}" srcOrd="0" destOrd="0" presId="urn:microsoft.com/office/officeart/2005/8/layout/hierarchy1"/>
    <dgm:cxn modelId="{8B10E94E-7302-44F1-8364-8CFCF61A0283}" type="presParOf" srcId="{C33DCFC1-2E95-4D17-ABF2-8EDB0856186B}" destId="{58C1A3B7-0336-4BA6-B4D9-8B7F58F6D19F}" srcOrd="1" destOrd="0" presId="urn:microsoft.com/office/officeart/2005/8/layout/hierarchy1"/>
    <dgm:cxn modelId="{DED7ED4E-7A82-4767-8995-A5346F04E3C6}" type="presParOf" srcId="{CE185E3E-AC0F-4BBA-9963-580106A2581B}" destId="{27445292-F152-4FDC-A86A-A85A1FB54983}" srcOrd="1" destOrd="0" presId="urn:microsoft.com/office/officeart/2005/8/layout/hierarchy1"/>
    <dgm:cxn modelId="{7C819CE6-1C3F-488E-98C9-24D6A5E029EE}" type="presParOf" srcId="{27445292-F152-4FDC-A86A-A85A1FB54983}" destId="{37EC8FCA-98C5-4F1E-B330-019E3EC299D9}" srcOrd="0" destOrd="0" presId="urn:microsoft.com/office/officeart/2005/8/layout/hierarchy1"/>
    <dgm:cxn modelId="{BD8AE2E1-75AD-4588-B57D-D32A5B9D39BB}" type="presParOf" srcId="{27445292-F152-4FDC-A86A-A85A1FB54983}" destId="{6C6696E6-239A-4E6F-92CC-207DB181E041}" srcOrd="1" destOrd="0" presId="urn:microsoft.com/office/officeart/2005/8/layout/hierarchy1"/>
    <dgm:cxn modelId="{8F7264D6-BBC2-42BE-9B27-397C7C983F9D}" type="presParOf" srcId="{6C6696E6-239A-4E6F-92CC-207DB181E041}" destId="{6A345508-7807-45FC-AD40-E250F5D4EB3F}" srcOrd="0" destOrd="0" presId="urn:microsoft.com/office/officeart/2005/8/layout/hierarchy1"/>
    <dgm:cxn modelId="{0BA34787-5A45-4BAB-AC0E-438A4024CEEB}" type="presParOf" srcId="{6A345508-7807-45FC-AD40-E250F5D4EB3F}" destId="{32082851-93B4-4ADB-9EBC-4AFE262B0E2B}" srcOrd="0" destOrd="0" presId="urn:microsoft.com/office/officeart/2005/8/layout/hierarchy1"/>
    <dgm:cxn modelId="{ADE0B731-6667-46AA-9768-E47713E2BA05}" type="presParOf" srcId="{6A345508-7807-45FC-AD40-E250F5D4EB3F}" destId="{C048D8A1-705F-4EFB-97BC-2D3264222E7A}" srcOrd="1" destOrd="0" presId="urn:microsoft.com/office/officeart/2005/8/layout/hierarchy1"/>
    <dgm:cxn modelId="{D8A53B1D-853F-44CC-9981-E6019FC9F8C6}" type="presParOf" srcId="{6C6696E6-239A-4E6F-92CC-207DB181E041}" destId="{9912C5EB-C8ED-4713-A643-38683D83C7C0}" srcOrd="1" destOrd="0" presId="urn:microsoft.com/office/officeart/2005/8/layout/hierarchy1"/>
    <dgm:cxn modelId="{9112EBD6-E8CD-43B6-89F8-5C2F3D3A58EB}" type="presParOf" srcId="{27445292-F152-4FDC-A86A-A85A1FB54983}" destId="{592B5A1E-01D6-41ED-AA66-C1EA42701E99}" srcOrd="2" destOrd="0" presId="urn:microsoft.com/office/officeart/2005/8/layout/hierarchy1"/>
    <dgm:cxn modelId="{8A4F63A3-642C-4A00-958D-BA5C73632347}" type="presParOf" srcId="{27445292-F152-4FDC-A86A-A85A1FB54983}" destId="{D427AD94-391A-4B22-AB32-5E10359D7EA7}" srcOrd="3" destOrd="0" presId="urn:microsoft.com/office/officeart/2005/8/layout/hierarchy1"/>
    <dgm:cxn modelId="{4097B34F-39A8-44CF-86A6-69BAF7131B2D}" type="presParOf" srcId="{D427AD94-391A-4B22-AB32-5E10359D7EA7}" destId="{9DFAD2EF-842B-46E9-9C4A-D678FE813D4B}" srcOrd="0" destOrd="0" presId="urn:microsoft.com/office/officeart/2005/8/layout/hierarchy1"/>
    <dgm:cxn modelId="{50AE1AD6-CAB8-4A02-92C9-125CE22B3EDE}" type="presParOf" srcId="{9DFAD2EF-842B-46E9-9C4A-D678FE813D4B}" destId="{1114A639-F411-44B0-BCE1-081C1D0BFF1D}" srcOrd="0" destOrd="0" presId="urn:microsoft.com/office/officeart/2005/8/layout/hierarchy1"/>
    <dgm:cxn modelId="{DD606C4F-A8E3-4F20-9787-11356F35E868}" type="presParOf" srcId="{9DFAD2EF-842B-46E9-9C4A-D678FE813D4B}" destId="{4B0DF452-9F0A-4686-8535-9529A1DABBA7}" srcOrd="1" destOrd="0" presId="urn:microsoft.com/office/officeart/2005/8/layout/hierarchy1"/>
    <dgm:cxn modelId="{8EC8DE77-02C7-4D30-B25F-63A25C5A79D1}" type="presParOf" srcId="{D427AD94-391A-4B22-AB32-5E10359D7EA7}" destId="{000265E7-1789-4B39-BBC9-C6EC3A4FA566}" srcOrd="1" destOrd="0" presId="urn:microsoft.com/office/officeart/2005/8/layout/hierarchy1"/>
    <dgm:cxn modelId="{E5917CBC-24AC-4553-9105-8B7DB21D5490}" type="presParOf" srcId="{2A922E54-F6E2-4AE8-9A69-6453E3B2F8AC}" destId="{9505456C-D5B2-488A-8FC0-E8441097B1FF}" srcOrd="2" destOrd="0" presId="urn:microsoft.com/office/officeart/2005/8/layout/hierarchy1"/>
    <dgm:cxn modelId="{702DDC68-2AE7-41ED-BBC8-EBC96E8A1E09}" type="presParOf" srcId="{2A922E54-F6E2-4AE8-9A69-6453E3B2F8AC}" destId="{8E081E22-69BE-4DB8-B13F-355356B1E74A}" srcOrd="3" destOrd="0" presId="urn:microsoft.com/office/officeart/2005/8/layout/hierarchy1"/>
    <dgm:cxn modelId="{C039CD2F-0B4F-4B5D-B8E9-FAFEBFA67F6B}" type="presParOf" srcId="{8E081E22-69BE-4DB8-B13F-355356B1E74A}" destId="{7DED3ADA-E5B9-42F1-8F91-322515923FFB}" srcOrd="0" destOrd="0" presId="urn:microsoft.com/office/officeart/2005/8/layout/hierarchy1"/>
    <dgm:cxn modelId="{1E0C5DC4-A71A-4CB1-896B-3D751FADC9CF}" type="presParOf" srcId="{7DED3ADA-E5B9-42F1-8F91-322515923FFB}" destId="{A7CF766B-52C3-4D9B-AA7B-CB847CF05708}" srcOrd="0" destOrd="0" presId="urn:microsoft.com/office/officeart/2005/8/layout/hierarchy1"/>
    <dgm:cxn modelId="{431C7618-5A8E-4C89-B563-1BC0B6A2C9B1}" type="presParOf" srcId="{7DED3ADA-E5B9-42F1-8F91-322515923FFB}" destId="{A1971627-24D3-43C1-8A2C-DE35F37BC992}" srcOrd="1" destOrd="0" presId="urn:microsoft.com/office/officeart/2005/8/layout/hierarchy1"/>
    <dgm:cxn modelId="{B1705231-A170-4BC4-AFCE-C97B9D3DC8E8}" type="presParOf" srcId="{8E081E22-69BE-4DB8-B13F-355356B1E74A}" destId="{716E27C3-5749-4EAE-A71F-7F1745863DD3}" srcOrd="1" destOrd="0" presId="urn:microsoft.com/office/officeart/2005/8/layout/hierarchy1"/>
    <dgm:cxn modelId="{214E3C24-A9D2-46A1-8CA7-CF55AC7460B0}" type="presParOf" srcId="{716E27C3-5749-4EAE-A71F-7F1745863DD3}" destId="{5E85BB7D-46B2-46FB-8EB4-7AFDE175ABC0}" srcOrd="0" destOrd="0" presId="urn:microsoft.com/office/officeart/2005/8/layout/hierarchy1"/>
    <dgm:cxn modelId="{5F5CB188-1662-40A7-9DF7-5D37D74E6B41}" type="presParOf" srcId="{716E27C3-5749-4EAE-A71F-7F1745863DD3}" destId="{3E374AD9-8764-4EE8-96EF-95E72D8A98AE}" srcOrd="1" destOrd="0" presId="urn:microsoft.com/office/officeart/2005/8/layout/hierarchy1"/>
    <dgm:cxn modelId="{D359603E-758E-408F-B35F-53598AFDA34E}" type="presParOf" srcId="{3E374AD9-8764-4EE8-96EF-95E72D8A98AE}" destId="{6EDE0E68-E926-4915-B75D-F160C2767D32}" srcOrd="0" destOrd="0" presId="urn:microsoft.com/office/officeart/2005/8/layout/hierarchy1"/>
    <dgm:cxn modelId="{EA9995B1-7596-4DC8-B441-BA646C739D0C}" type="presParOf" srcId="{6EDE0E68-E926-4915-B75D-F160C2767D32}" destId="{95BD029B-C3DE-4BF9-BC07-532DE9FA08FF}" srcOrd="0" destOrd="0" presId="urn:microsoft.com/office/officeart/2005/8/layout/hierarchy1"/>
    <dgm:cxn modelId="{E23EFEAE-5048-4D2A-84C7-C2542E856189}" type="presParOf" srcId="{6EDE0E68-E926-4915-B75D-F160C2767D32}" destId="{26A0B481-899A-42F4-9205-8ABEC35C6C75}" srcOrd="1" destOrd="0" presId="urn:microsoft.com/office/officeart/2005/8/layout/hierarchy1"/>
    <dgm:cxn modelId="{233A49DA-709F-4B9B-ADA7-CD3056284FAE}" type="presParOf" srcId="{3E374AD9-8764-4EE8-96EF-95E72D8A98AE}" destId="{AB233903-3511-4DFE-A49E-F8C743B814E6}" srcOrd="1" destOrd="0" presId="urn:microsoft.com/office/officeart/2005/8/layout/hierarchy1"/>
    <dgm:cxn modelId="{295FC6D6-AF87-496B-AA3D-A40A3A0AD140}" type="presParOf" srcId="{716E27C3-5749-4EAE-A71F-7F1745863DD3}" destId="{91440BEE-9D91-4A19-A8E2-38A8AF5C8569}" srcOrd="2" destOrd="0" presId="urn:microsoft.com/office/officeart/2005/8/layout/hierarchy1"/>
    <dgm:cxn modelId="{F64910BF-4C44-497E-A9B9-C2188D4DAFCE}" type="presParOf" srcId="{716E27C3-5749-4EAE-A71F-7F1745863DD3}" destId="{3E531CE1-D572-46D9-95E1-FFE6EFBF5118}" srcOrd="3" destOrd="0" presId="urn:microsoft.com/office/officeart/2005/8/layout/hierarchy1"/>
    <dgm:cxn modelId="{D94645EB-161E-429A-A1D4-CB4EE8233549}" type="presParOf" srcId="{3E531CE1-D572-46D9-95E1-FFE6EFBF5118}" destId="{35EC6D5A-72D7-4117-A31C-3324E0BCF9FD}" srcOrd="0" destOrd="0" presId="urn:microsoft.com/office/officeart/2005/8/layout/hierarchy1"/>
    <dgm:cxn modelId="{7E77EE94-4557-4553-A8A9-E78660D5123D}" type="presParOf" srcId="{35EC6D5A-72D7-4117-A31C-3324E0BCF9FD}" destId="{C9F032EC-AFFC-4369-8F79-DD1C25B59547}" srcOrd="0" destOrd="0" presId="urn:microsoft.com/office/officeart/2005/8/layout/hierarchy1"/>
    <dgm:cxn modelId="{EFDF4AF8-1A4D-4748-9630-79219E23D7EB}" type="presParOf" srcId="{35EC6D5A-72D7-4117-A31C-3324E0BCF9FD}" destId="{3BAD289B-C79F-416F-9226-7721DF95FA42}" srcOrd="1" destOrd="0" presId="urn:microsoft.com/office/officeart/2005/8/layout/hierarchy1"/>
    <dgm:cxn modelId="{75C5C85D-2448-483F-96A6-31DD9DD844A3}" type="presParOf" srcId="{3E531CE1-D572-46D9-95E1-FFE6EFBF5118}" destId="{345CB82F-29DA-47C0-A4A6-E6D708564EC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КОНЦЕПЦИИ УПРАВЛЕНИЯ ПЕРСОНАЛОМ</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Рынок трудовых ресурсов</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Квалификация персонала</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Концепции управления</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Взаимосвязь подсистем персонала</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10470" custLinFactNeighborY="7659">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018E6A7E-6D7A-4E12-8A3E-C40CA1956C66}" type="presOf" srcId="{03F1346A-37F1-431D-BF6C-E4273C909805}" destId="{0D2ED8D1-68C7-438C-8F32-67B6243F8497}" srcOrd="0" destOrd="0" presId="urn:microsoft.com/office/officeart/2005/8/layout/hierarchy2"/>
    <dgm:cxn modelId="{49BC87BE-2C68-41D1-8BD0-A2E4569A05E5}" srcId="{DFC2A26F-E66A-46B8-B7AB-7ED7CFCFEF13}" destId="{8B2303ED-E3D8-4721-BBFD-E20C6B57B4C9}" srcOrd="3" destOrd="0" parTransId="{F43A621E-13F6-459F-8E21-5C00581A3679}" sibTransId="{F5700838-3089-424E-A928-ED0D21B4FA14}"/>
    <dgm:cxn modelId="{63C9088A-40AE-445D-A441-3C60A54D77E6}" type="presOf" srcId="{D726D452-1723-4681-AB4E-0F3F8D6AA15C}" destId="{F05A1332-41D1-4597-90F6-91813D1BE153}" srcOrd="0" destOrd="0" presId="urn:microsoft.com/office/officeart/2005/8/layout/hierarchy2"/>
    <dgm:cxn modelId="{A4AAD041-33B7-4093-8DBC-2BD854A9CB08}" srcId="{DFC2A26F-E66A-46B8-B7AB-7ED7CFCFEF13}" destId="{2EFC197E-467F-4858-A479-46DE3A2B53E1}" srcOrd="1" destOrd="0" parTransId="{32A7C8B8-1C96-4B15-B34C-0657E232C40F}" sibTransId="{0E018041-C6C4-41A8-8752-5C52B6FA6C66}"/>
    <dgm:cxn modelId="{8CF37FC2-32E4-417C-BD0E-94625423A3EB}" type="presOf" srcId="{8B2303ED-E3D8-4721-BBFD-E20C6B57B4C9}" destId="{14B01E4A-8A4C-4A6E-A62D-68872C266544}" srcOrd="0" destOrd="0" presId="urn:microsoft.com/office/officeart/2005/8/layout/hierarchy2"/>
    <dgm:cxn modelId="{C42DBF8F-9BE5-478C-9FA4-1ADF553BC278}" type="presOf" srcId="{9D9C7B8B-A14E-4F52-80DB-1747DD77EBE6}" destId="{C9700E93-42F4-48CE-A64B-17BCCBB9E938}" srcOrd="0" destOrd="0" presId="urn:microsoft.com/office/officeart/2005/8/layout/hierarchy2"/>
    <dgm:cxn modelId="{AD980061-AB91-44A9-B158-DFAE46FA5888}" type="presOf" srcId="{19DC5B85-A52E-416F-8F61-C576D3B93857}" destId="{50955748-1E4C-4CC9-927A-8FAC7783B0CE}" srcOrd="1" destOrd="0" presId="urn:microsoft.com/office/officeart/2005/8/layout/hierarchy2"/>
    <dgm:cxn modelId="{0F58134B-D043-4FD8-8B54-545314B1DEB8}" type="presOf" srcId="{09C58E80-A4AD-4053-BC0E-432049CD0CE0}" destId="{A0EACA57-CCAC-48AA-BCE4-7E219E3A122E}" srcOrd="0" destOrd="0" presId="urn:microsoft.com/office/officeart/2005/8/layout/hierarchy2"/>
    <dgm:cxn modelId="{F3F1E576-FB26-4CFC-A2C9-014294FFDA24}" type="presOf" srcId="{32A7C8B8-1C96-4B15-B34C-0657E232C40F}" destId="{2714DCB9-2D24-45E8-A93A-C2F4CF91C391}" srcOrd="0" destOrd="0" presId="urn:microsoft.com/office/officeart/2005/8/layout/hierarchy2"/>
    <dgm:cxn modelId="{43CC9EDE-F9A2-451D-99F5-8992B1A0D166}" type="presOf" srcId="{32A7C8B8-1C96-4B15-B34C-0657E232C40F}" destId="{8D8A47DE-4FEF-48DE-A95B-E294C230009C}" srcOrd="1" destOrd="0" presId="urn:microsoft.com/office/officeart/2005/8/layout/hierarchy2"/>
    <dgm:cxn modelId="{119A1689-341C-4BA3-A1B4-B711FBD3943A}" type="presOf" srcId="{2EFC197E-467F-4858-A479-46DE3A2B53E1}" destId="{1F0D70A7-983A-45AD-A6EA-BB04E4FE8CB1}" srcOrd="0" destOrd="0" presId="urn:microsoft.com/office/officeart/2005/8/layout/hierarchy2"/>
    <dgm:cxn modelId="{EA641AAD-1EE2-48DF-9A21-4879ED5CE146}" type="presOf" srcId="{19DC5B85-A52E-416F-8F61-C576D3B93857}" destId="{41529C45-86AF-437F-B12C-3DB5B5B0B91D}"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661D8862-2FCB-4DCB-9C61-7A43D66202DB}" type="presOf" srcId="{DFC2A26F-E66A-46B8-B7AB-7ED7CFCFEF13}" destId="{BF46BD82-15E8-40BD-868E-94C84CCB9326}" srcOrd="0" destOrd="0" presId="urn:microsoft.com/office/officeart/2005/8/layout/hierarchy2"/>
    <dgm:cxn modelId="{1029AFB0-FA88-4431-98C9-0CE5031CE7FE}" type="presOf" srcId="{F43A621E-13F6-459F-8E21-5C00581A3679}" destId="{7B596330-ACC3-454C-8EF3-F26366E3FC55}" srcOrd="0" destOrd="0" presId="urn:microsoft.com/office/officeart/2005/8/layout/hierarchy2"/>
    <dgm:cxn modelId="{C72B5550-030F-4950-A488-D4C6FE5A3E61}" type="presOf" srcId="{9D9C7B8B-A14E-4F52-80DB-1747DD77EBE6}" destId="{75236519-2E52-44AC-B705-860BA7F29559}" srcOrd="1"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15FC30C6-FBFA-4D87-9B71-B7DD5B450A58}" srcId="{09C58E80-A4AD-4053-BC0E-432049CD0CE0}" destId="{DFC2A26F-E66A-46B8-B7AB-7ED7CFCFEF13}" srcOrd="0" destOrd="0" parTransId="{E79B862D-AF07-4516-BC81-DC68B954A100}" sibTransId="{35C00861-A30F-4682-8C4B-665F279FE18A}"/>
    <dgm:cxn modelId="{D45A6AA9-6DF9-4EDB-85E8-2FF3C45B2C69}" type="presOf" srcId="{F43A621E-13F6-459F-8E21-5C00581A3679}" destId="{6716EBCF-1E8B-4C41-BF65-2ED1994F882E}" srcOrd="1" destOrd="0" presId="urn:microsoft.com/office/officeart/2005/8/layout/hierarchy2"/>
    <dgm:cxn modelId="{1312A512-EE26-4D5F-A5BC-0118699D5AB6}" type="presParOf" srcId="{A0EACA57-CCAC-48AA-BCE4-7E219E3A122E}" destId="{3B82491A-6E1B-40B6-9BC0-55B87CBCDEC9}" srcOrd="0" destOrd="0" presId="urn:microsoft.com/office/officeart/2005/8/layout/hierarchy2"/>
    <dgm:cxn modelId="{3E679C7F-21A3-4EC0-9B33-97C68A49803D}" type="presParOf" srcId="{3B82491A-6E1B-40B6-9BC0-55B87CBCDEC9}" destId="{BF46BD82-15E8-40BD-868E-94C84CCB9326}" srcOrd="0" destOrd="0" presId="urn:microsoft.com/office/officeart/2005/8/layout/hierarchy2"/>
    <dgm:cxn modelId="{16F9C32E-9838-4298-BD0B-8BE82E31D82C}" type="presParOf" srcId="{3B82491A-6E1B-40B6-9BC0-55B87CBCDEC9}" destId="{B59EFABA-C3E4-46AC-A16E-FCF3564A0835}" srcOrd="1" destOrd="0" presId="urn:microsoft.com/office/officeart/2005/8/layout/hierarchy2"/>
    <dgm:cxn modelId="{621F9518-295D-4973-B70B-2A65F7D6C10F}" type="presParOf" srcId="{B59EFABA-C3E4-46AC-A16E-FCF3564A0835}" destId="{41529C45-86AF-437F-B12C-3DB5B5B0B91D}" srcOrd="0" destOrd="0" presId="urn:microsoft.com/office/officeart/2005/8/layout/hierarchy2"/>
    <dgm:cxn modelId="{AE2D966F-806B-4007-B972-3B7290AB2CDB}" type="presParOf" srcId="{41529C45-86AF-437F-B12C-3DB5B5B0B91D}" destId="{50955748-1E4C-4CC9-927A-8FAC7783B0CE}" srcOrd="0" destOrd="0" presId="urn:microsoft.com/office/officeart/2005/8/layout/hierarchy2"/>
    <dgm:cxn modelId="{F845F75B-E034-45AD-86BB-6C7158AD188E}" type="presParOf" srcId="{B59EFABA-C3E4-46AC-A16E-FCF3564A0835}" destId="{DC977C2A-D371-46F9-B807-CE91BCCF2F56}" srcOrd="1" destOrd="0" presId="urn:microsoft.com/office/officeart/2005/8/layout/hierarchy2"/>
    <dgm:cxn modelId="{39D6C262-BA13-41B9-B037-063F25161B99}" type="presParOf" srcId="{DC977C2A-D371-46F9-B807-CE91BCCF2F56}" destId="{0D2ED8D1-68C7-438C-8F32-67B6243F8497}" srcOrd="0" destOrd="0" presId="urn:microsoft.com/office/officeart/2005/8/layout/hierarchy2"/>
    <dgm:cxn modelId="{0A60565D-EEB6-43BC-8CB7-74E6DB46DE69}" type="presParOf" srcId="{DC977C2A-D371-46F9-B807-CE91BCCF2F56}" destId="{5C85DF02-7012-46E2-9FF7-A9DB70ADBB04}" srcOrd="1" destOrd="0" presId="urn:microsoft.com/office/officeart/2005/8/layout/hierarchy2"/>
    <dgm:cxn modelId="{BE96B011-77FE-4482-A73D-D2329E3508EA}" type="presParOf" srcId="{B59EFABA-C3E4-46AC-A16E-FCF3564A0835}" destId="{2714DCB9-2D24-45E8-A93A-C2F4CF91C391}" srcOrd="2" destOrd="0" presId="urn:microsoft.com/office/officeart/2005/8/layout/hierarchy2"/>
    <dgm:cxn modelId="{FB68943B-7AFC-4944-80E0-EB797083A328}" type="presParOf" srcId="{2714DCB9-2D24-45E8-A93A-C2F4CF91C391}" destId="{8D8A47DE-4FEF-48DE-A95B-E294C230009C}" srcOrd="0" destOrd="0" presId="urn:microsoft.com/office/officeart/2005/8/layout/hierarchy2"/>
    <dgm:cxn modelId="{CAB895EB-55E0-46E7-A42B-AD96EE89C9E6}" type="presParOf" srcId="{B59EFABA-C3E4-46AC-A16E-FCF3564A0835}" destId="{D7818D6E-303D-4F0D-B74B-312B902A0716}" srcOrd="3" destOrd="0" presId="urn:microsoft.com/office/officeart/2005/8/layout/hierarchy2"/>
    <dgm:cxn modelId="{1E4E7FF5-B33D-4FE3-AFAC-3D7AF5CEA574}" type="presParOf" srcId="{D7818D6E-303D-4F0D-B74B-312B902A0716}" destId="{1F0D70A7-983A-45AD-A6EA-BB04E4FE8CB1}" srcOrd="0" destOrd="0" presId="urn:microsoft.com/office/officeart/2005/8/layout/hierarchy2"/>
    <dgm:cxn modelId="{0A3E3AEB-A485-46C0-8855-3E76C743E750}" type="presParOf" srcId="{D7818D6E-303D-4F0D-B74B-312B902A0716}" destId="{C5AE1F61-E4DD-498D-AE29-193B96EA0E5D}" srcOrd="1" destOrd="0" presId="urn:microsoft.com/office/officeart/2005/8/layout/hierarchy2"/>
    <dgm:cxn modelId="{CAED5552-2BCE-4DDB-810D-1547EFD75587}" type="presParOf" srcId="{B59EFABA-C3E4-46AC-A16E-FCF3564A0835}" destId="{C9700E93-42F4-48CE-A64B-17BCCBB9E938}" srcOrd="4" destOrd="0" presId="urn:microsoft.com/office/officeart/2005/8/layout/hierarchy2"/>
    <dgm:cxn modelId="{651B301C-9E29-4F47-B231-92EE41B4D5ED}" type="presParOf" srcId="{C9700E93-42F4-48CE-A64B-17BCCBB9E938}" destId="{75236519-2E52-44AC-B705-860BA7F29559}" srcOrd="0" destOrd="0" presId="urn:microsoft.com/office/officeart/2005/8/layout/hierarchy2"/>
    <dgm:cxn modelId="{A0879D32-E165-4EE8-AC03-CBDA67D99562}" type="presParOf" srcId="{B59EFABA-C3E4-46AC-A16E-FCF3564A0835}" destId="{E8182D8B-5EF2-4317-B51A-3AEF0EA3C8F2}" srcOrd="5" destOrd="0" presId="urn:microsoft.com/office/officeart/2005/8/layout/hierarchy2"/>
    <dgm:cxn modelId="{9A086DB9-4AF5-4141-9F83-5846334A05DB}" type="presParOf" srcId="{E8182D8B-5EF2-4317-B51A-3AEF0EA3C8F2}" destId="{F05A1332-41D1-4597-90F6-91813D1BE153}" srcOrd="0" destOrd="0" presId="urn:microsoft.com/office/officeart/2005/8/layout/hierarchy2"/>
    <dgm:cxn modelId="{627EF891-C286-4A60-9AB8-FBC3D1C3AEC4}" type="presParOf" srcId="{E8182D8B-5EF2-4317-B51A-3AEF0EA3C8F2}" destId="{6418E98D-D6C1-4983-AB36-76B91E55FE94}" srcOrd="1" destOrd="0" presId="urn:microsoft.com/office/officeart/2005/8/layout/hierarchy2"/>
    <dgm:cxn modelId="{EDB21B26-0AE2-4ED9-B2AC-64D009EA85CC}" type="presParOf" srcId="{B59EFABA-C3E4-46AC-A16E-FCF3564A0835}" destId="{7B596330-ACC3-454C-8EF3-F26366E3FC55}" srcOrd="6" destOrd="0" presId="urn:microsoft.com/office/officeart/2005/8/layout/hierarchy2"/>
    <dgm:cxn modelId="{04F7C642-B0F6-4F59-89AB-AB3C7263E006}" type="presParOf" srcId="{7B596330-ACC3-454C-8EF3-F26366E3FC55}" destId="{6716EBCF-1E8B-4C41-BF65-2ED1994F882E}" srcOrd="0" destOrd="0" presId="urn:microsoft.com/office/officeart/2005/8/layout/hierarchy2"/>
    <dgm:cxn modelId="{01E28FB1-AB7F-4C92-96E6-D4524FD4D3B7}" type="presParOf" srcId="{B59EFABA-C3E4-46AC-A16E-FCF3564A0835}" destId="{151A2DA4-DB6F-4C68-8649-60B6163DED30}" srcOrd="7" destOrd="0" presId="urn:microsoft.com/office/officeart/2005/8/layout/hierarchy2"/>
    <dgm:cxn modelId="{F553E9D3-55A8-4EF5-8C79-B18A8771F733}" type="presParOf" srcId="{151A2DA4-DB6F-4C68-8649-60B6163DED30}" destId="{14B01E4A-8A4C-4A6E-A62D-68872C266544}" srcOrd="0" destOrd="0" presId="urn:microsoft.com/office/officeart/2005/8/layout/hierarchy2"/>
    <dgm:cxn modelId="{71429B44-056C-4C96-9466-CD867FD6D9D0}"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КАДРОВАЯ </a:t>
          </a:r>
        </a:p>
        <a:p>
          <a:r>
            <a:rPr lang="ru-RU" sz="1800" b="1" dirty="0" smtClean="0">
              <a:latin typeface="Times New Roman" pitchFamily="18" charset="0"/>
              <a:cs typeface="Times New Roman" pitchFamily="18" charset="0"/>
            </a:rPr>
            <a:t>ПОЛИТИКА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Стиль руководства</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Философия организации</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Правила внутреннего трудового распорядка</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Коллективный договор</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10470" custLinFactNeighborY="7659">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79757C96-7684-4438-8BEC-68A7D8EBF4C4}" type="presOf" srcId="{2EFC197E-467F-4858-A479-46DE3A2B53E1}" destId="{1F0D70A7-983A-45AD-A6EA-BB04E4FE8CB1}" srcOrd="0" destOrd="0" presId="urn:microsoft.com/office/officeart/2005/8/layout/hierarchy2"/>
    <dgm:cxn modelId="{49BC87BE-2C68-41D1-8BD0-A2E4569A05E5}" srcId="{DFC2A26F-E66A-46B8-B7AB-7ED7CFCFEF13}" destId="{8B2303ED-E3D8-4721-BBFD-E20C6B57B4C9}" srcOrd="3" destOrd="0" parTransId="{F43A621E-13F6-459F-8E21-5C00581A3679}" sibTransId="{F5700838-3089-424E-A928-ED0D21B4FA14}"/>
    <dgm:cxn modelId="{C4589C32-0462-45DA-82B1-99A0A22CE477}" type="presOf" srcId="{03F1346A-37F1-431D-BF6C-E4273C909805}" destId="{0D2ED8D1-68C7-438C-8F32-67B6243F8497}" srcOrd="0" destOrd="0" presId="urn:microsoft.com/office/officeart/2005/8/layout/hierarchy2"/>
    <dgm:cxn modelId="{A4AAD041-33B7-4093-8DBC-2BD854A9CB08}" srcId="{DFC2A26F-E66A-46B8-B7AB-7ED7CFCFEF13}" destId="{2EFC197E-467F-4858-A479-46DE3A2B53E1}" srcOrd="1" destOrd="0" parTransId="{32A7C8B8-1C96-4B15-B34C-0657E232C40F}" sibTransId="{0E018041-C6C4-41A8-8752-5C52B6FA6C66}"/>
    <dgm:cxn modelId="{9F078252-8FAB-4A84-A896-0160ABCEFBF1}" type="presOf" srcId="{32A7C8B8-1C96-4B15-B34C-0657E232C40F}" destId="{8D8A47DE-4FEF-48DE-A95B-E294C230009C}" srcOrd="1" destOrd="0" presId="urn:microsoft.com/office/officeart/2005/8/layout/hierarchy2"/>
    <dgm:cxn modelId="{4544C3C7-1322-44CE-AC5F-A0F0B19ACD76}" type="presOf" srcId="{D726D452-1723-4681-AB4E-0F3F8D6AA15C}" destId="{F05A1332-41D1-4597-90F6-91813D1BE153}" srcOrd="0" destOrd="0" presId="urn:microsoft.com/office/officeart/2005/8/layout/hierarchy2"/>
    <dgm:cxn modelId="{2320AD27-BD11-43D5-95A5-74B027F36CC3}" type="presOf" srcId="{F43A621E-13F6-459F-8E21-5C00581A3679}" destId="{6716EBCF-1E8B-4C41-BF65-2ED1994F882E}" srcOrd="1" destOrd="0" presId="urn:microsoft.com/office/officeart/2005/8/layout/hierarchy2"/>
    <dgm:cxn modelId="{C44E8564-0F9F-48A3-8042-5E183367C8DF}" type="presOf" srcId="{09C58E80-A4AD-4053-BC0E-432049CD0CE0}" destId="{A0EACA57-CCAC-48AA-BCE4-7E219E3A122E}" srcOrd="0" destOrd="0" presId="urn:microsoft.com/office/officeart/2005/8/layout/hierarchy2"/>
    <dgm:cxn modelId="{327A0A61-BDE1-4F81-9CA1-E81BCACFEA86}" type="presOf" srcId="{F43A621E-13F6-459F-8E21-5C00581A3679}" destId="{7B596330-ACC3-454C-8EF3-F26366E3FC55}" srcOrd="0" destOrd="0" presId="urn:microsoft.com/office/officeart/2005/8/layout/hierarchy2"/>
    <dgm:cxn modelId="{D7F01BAC-15A1-4577-AC9A-BF6B89001E48}" type="presOf" srcId="{19DC5B85-A52E-416F-8F61-C576D3B93857}" destId="{50955748-1E4C-4CC9-927A-8FAC7783B0CE}" srcOrd="1"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15FC30C6-FBFA-4D87-9B71-B7DD5B450A58}" srcId="{09C58E80-A4AD-4053-BC0E-432049CD0CE0}" destId="{DFC2A26F-E66A-46B8-B7AB-7ED7CFCFEF13}" srcOrd="0" destOrd="0" parTransId="{E79B862D-AF07-4516-BC81-DC68B954A100}" sibTransId="{35C00861-A30F-4682-8C4B-665F279FE18A}"/>
    <dgm:cxn modelId="{4C5BE313-603B-4CFA-BD47-EA1DEF39C9FF}" type="presOf" srcId="{DFC2A26F-E66A-46B8-B7AB-7ED7CFCFEF13}" destId="{BF46BD82-15E8-40BD-868E-94C84CCB9326}" srcOrd="0" destOrd="0" presId="urn:microsoft.com/office/officeart/2005/8/layout/hierarchy2"/>
    <dgm:cxn modelId="{86BF3C87-EC7F-4CAE-8D0B-AA352DE9E058}" type="presOf" srcId="{32A7C8B8-1C96-4B15-B34C-0657E232C40F}" destId="{2714DCB9-2D24-45E8-A93A-C2F4CF91C391}" srcOrd="0" destOrd="0" presId="urn:microsoft.com/office/officeart/2005/8/layout/hierarchy2"/>
    <dgm:cxn modelId="{EB32C756-09D6-4281-AECF-D8E6C4F21911}" type="presOf" srcId="{9D9C7B8B-A14E-4F52-80DB-1747DD77EBE6}" destId="{75236519-2E52-44AC-B705-860BA7F29559}" srcOrd="1" destOrd="0" presId="urn:microsoft.com/office/officeart/2005/8/layout/hierarchy2"/>
    <dgm:cxn modelId="{21B460E3-3E48-4058-A166-9AC2FC575863}" type="presOf" srcId="{8B2303ED-E3D8-4721-BBFD-E20C6B57B4C9}" destId="{14B01E4A-8A4C-4A6E-A62D-68872C266544}" srcOrd="0" destOrd="0" presId="urn:microsoft.com/office/officeart/2005/8/layout/hierarchy2"/>
    <dgm:cxn modelId="{45515FB7-F07D-45ED-96B0-3781B8B185D6}" type="presOf" srcId="{19DC5B85-A52E-416F-8F61-C576D3B93857}" destId="{41529C45-86AF-437F-B12C-3DB5B5B0B91D}"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A53D6AF3-362E-4A25-B097-3DE89B2F4949}" type="presOf" srcId="{9D9C7B8B-A14E-4F52-80DB-1747DD77EBE6}" destId="{C9700E93-42F4-48CE-A64B-17BCCBB9E938}" srcOrd="0" destOrd="0" presId="urn:microsoft.com/office/officeart/2005/8/layout/hierarchy2"/>
    <dgm:cxn modelId="{6A2E07B2-F72F-41AB-A70E-A43484500EE2}" type="presParOf" srcId="{A0EACA57-CCAC-48AA-BCE4-7E219E3A122E}" destId="{3B82491A-6E1B-40B6-9BC0-55B87CBCDEC9}" srcOrd="0" destOrd="0" presId="urn:microsoft.com/office/officeart/2005/8/layout/hierarchy2"/>
    <dgm:cxn modelId="{467B4F66-C7EC-49D6-93CD-747F71A8B72E}" type="presParOf" srcId="{3B82491A-6E1B-40B6-9BC0-55B87CBCDEC9}" destId="{BF46BD82-15E8-40BD-868E-94C84CCB9326}" srcOrd="0" destOrd="0" presId="urn:microsoft.com/office/officeart/2005/8/layout/hierarchy2"/>
    <dgm:cxn modelId="{EA8BDF4E-6C65-4235-9689-CFE848B40ABE}" type="presParOf" srcId="{3B82491A-6E1B-40B6-9BC0-55B87CBCDEC9}" destId="{B59EFABA-C3E4-46AC-A16E-FCF3564A0835}" srcOrd="1" destOrd="0" presId="urn:microsoft.com/office/officeart/2005/8/layout/hierarchy2"/>
    <dgm:cxn modelId="{1D27CFAF-B934-4402-ACCA-EE1994AB6CAB}" type="presParOf" srcId="{B59EFABA-C3E4-46AC-A16E-FCF3564A0835}" destId="{41529C45-86AF-437F-B12C-3DB5B5B0B91D}" srcOrd="0" destOrd="0" presId="urn:microsoft.com/office/officeart/2005/8/layout/hierarchy2"/>
    <dgm:cxn modelId="{173F9BCC-16AF-4894-8527-6A01FFCBC748}" type="presParOf" srcId="{41529C45-86AF-437F-B12C-3DB5B5B0B91D}" destId="{50955748-1E4C-4CC9-927A-8FAC7783B0CE}" srcOrd="0" destOrd="0" presId="urn:microsoft.com/office/officeart/2005/8/layout/hierarchy2"/>
    <dgm:cxn modelId="{68245984-3CF1-47F6-826A-1F6583D8101D}" type="presParOf" srcId="{B59EFABA-C3E4-46AC-A16E-FCF3564A0835}" destId="{DC977C2A-D371-46F9-B807-CE91BCCF2F56}" srcOrd="1" destOrd="0" presId="urn:microsoft.com/office/officeart/2005/8/layout/hierarchy2"/>
    <dgm:cxn modelId="{339DE52E-6887-4BF6-BB9F-77DC7371F5F9}" type="presParOf" srcId="{DC977C2A-D371-46F9-B807-CE91BCCF2F56}" destId="{0D2ED8D1-68C7-438C-8F32-67B6243F8497}" srcOrd="0" destOrd="0" presId="urn:microsoft.com/office/officeart/2005/8/layout/hierarchy2"/>
    <dgm:cxn modelId="{5674B3C1-96AC-4CFA-80A7-A0445DA3C7DF}" type="presParOf" srcId="{DC977C2A-D371-46F9-B807-CE91BCCF2F56}" destId="{5C85DF02-7012-46E2-9FF7-A9DB70ADBB04}" srcOrd="1" destOrd="0" presId="urn:microsoft.com/office/officeart/2005/8/layout/hierarchy2"/>
    <dgm:cxn modelId="{D06884C4-4374-4321-B746-54A3FDF5E13A}" type="presParOf" srcId="{B59EFABA-C3E4-46AC-A16E-FCF3564A0835}" destId="{2714DCB9-2D24-45E8-A93A-C2F4CF91C391}" srcOrd="2" destOrd="0" presId="urn:microsoft.com/office/officeart/2005/8/layout/hierarchy2"/>
    <dgm:cxn modelId="{1D9DD78E-E207-403D-B277-7DC1703B18D3}" type="presParOf" srcId="{2714DCB9-2D24-45E8-A93A-C2F4CF91C391}" destId="{8D8A47DE-4FEF-48DE-A95B-E294C230009C}" srcOrd="0" destOrd="0" presId="urn:microsoft.com/office/officeart/2005/8/layout/hierarchy2"/>
    <dgm:cxn modelId="{23ACD14D-10C7-42B1-98FA-76B212169B0D}" type="presParOf" srcId="{B59EFABA-C3E4-46AC-A16E-FCF3564A0835}" destId="{D7818D6E-303D-4F0D-B74B-312B902A0716}" srcOrd="3" destOrd="0" presId="urn:microsoft.com/office/officeart/2005/8/layout/hierarchy2"/>
    <dgm:cxn modelId="{D744CD9D-E5BF-48BC-9CB9-93883A7CFCB5}" type="presParOf" srcId="{D7818D6E-303D-4F0D-B74B-312B902A0716}" destId="{1F0D70A7-983A-45AD-A6EA-BB04E4FE8CB1}" srcOrd="0" destOrd="0" presId="urn:microsoft.com/office/officeart/2005/8/layout/hierarchy2"/>
    <dgm:cxn modelId="{70AF685D-F4C2-4BF3-A0B4-F1FAB4FAD6C7}" type="presParOf" srcId="{D7818D6E-303D-4F0D-B74B-312B902A0716}" destId="{C5AE1F61-E4DD-498D-AE29-193B96EA0E5D}" srcOrd="1" destOrd="0" presId="urn:microsoft.com/office/officeart/2005/8/layout/hierarchy2"/>
    <dgm:cxn modelId="{C42B8ABA-B5D4-4D0B-960F-AE93A5BF701A}" type="presParOf" srcId="{B59EFABA-C3E4-46AC-A16E-FCF3564A0835}" destId="{C9700E93-42F4-48CE-A64B-17BCCBB9E938}" srcOrd="4" destOrd="0" presId="urn:microsoft.com/office/officeart/2005/8/layout/hierarchy2"/>
    <dgm:cxn modelId="{F7A57D4E-0858-447E-92DE-38860D06A477}" type="presParOf" srcId="{C9700E93-42F4-48CE-A64B-17BCCBB9E938}" destId="{75236519-2E52-44AC-B705-860BA7F29559}" srcOrd="0" destOrd="0" presId="urn:microsoft.com/office/officeart/2005/8/layout/hierarchy2"/>
    <dgm:cxn modelId="{9D8CCAA8-8F42-490C-AAAC-14E2EC5F4F9A}" type="presParOf" srcId="{B59EFABA-C3E4-46AC-A16E-FCF3564A0835}" destId="{E8182D8B-5EF2-4317-B51A-3AEF0EA3C8F2}" srcOrd="5" destOrd="0" presId="urn:microsoft.com/office/officeart/2005/8/layout/hierarchy2"/>
    <dgm:cxn modelId="{959DB34A-EC64-437C-B54C-6A60A9F1E382}" type="presParOf" srcId="{E8182D8B-5EF2-4317-B51A-3AEF0EA3C8F2}" destId="{F05A1332-41D1-4597-90F6-91813D1BE153}" srcOrd="0" destOrd="0" presId="urn:microsoft.com/office/officeart/2005/8/layout/hierarchy2"/>
    <dgm:cxn modelId="{E43C4FED-1F14-4F13-B88D-2BE919DE3BFA}" type="presParOf" srcId="{E8182D8B-5EF2-4317-B51A-3AEF0EA3C8F2}" destId="{6418E98D-D6C1-4983-AB36-76B91E55FE94}" srcOrd="1" destOrd="0" presId="urn:microsoft.com/office/officeart/2005/8/layout/hierarchy2"/>
    <dgm:cxn modelId="{F24E0AE5-A39F-49A1-8D95-7FE41E3CD48C}" type="presParOf" srcId="{B59EFABA-C3E4-46AC-A16E-FCF3564A0835}" destId="{7B596330-ACC3-454C-8EF3-F26366E3FC55}" srcOrd="6" destOrd="0" presId="urn:microsoft.com/office/officeart/2005/8/layout/hierarchy2"/>
    <dgm:cxn modelId="{F15E0CCB-60A3-45A8-B83E-2B651EB7C75E}" type="presParOf" srcId="{7B596330-ACC3-454C-8EF3-F26366E3FC55}" destId="{6716EBCF-1E8B-4C41-BF65-2ED1994F882E}" srcOrd="0" destOrd="0" presId="urn:microsoft.com/office/officeart/2005/8/layout/hierarchy2"/>
    <dgm:cxn modelId="{49C0E61B-10C2-42ED-ADC3-9AC7D34668CF}" type="presParOf" srcId="{B59EFABA-C3E4-46AC-A16E-FCF3564A0835}" destId="{151A2DA4-DB6F-4C68-8649-60B6163DED30}" srcOrd="7" destOrd="0" presId="urn:microsoft.com/office/officeart/2005/8/layout/hierarchy2"/>
    <dgm:cxn modelId="{CF8523D2-6BFE-47CA-9C20-2D3B13203F24}" type="presParOf" srcId="{151A2DA4-DB6F-4C68-8649-60B6163DED30}" destId="{14B01E4A-8A4C-4A6E-A62D-68872C266544}" srcOrd="0" destOrd="0" presId="urn:microsoft.com/office/officeart/2005/8/layout/hierarchy2"/>
    <dgm:cxn modelId="{F8DEB224-7B18-4016-9FB5-39AB61FBD634}"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ПОДБОР</a:t>
          </a:r>
        </a:p>
        <a:p>
          <a:r>
            <a:rPr lang="ru-RU" sz="1800" b="1" dirty="0" smtClean="0">
              <a:latin typeface="Times New Roman" pitchFamily="18" charset="0"/>
              <a:cs typeface="Times New Roman" pitchFamily="18" charset="0"/>
            </a:rPr>
            <a:t>ПЕРСОНАЛА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Расчет потребности в кадрах</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Модели рабочих мест (должностей)</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Профессиональный подбор кадров</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Собеседование</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E1149558-0A83-4172-85B3-F0DCE60950B3}">
      <dgm:prSet phldrT="[Текст]" custT="1"/>
      <dgm:spPr/>
      <dgm:t>
        <a:bodyPr/>
        <a:lstStyle/>
        <a:p>
          <a:r>
            <a:rPr lang="ru-RU" sz="1800" dirty="0" smtClean="0">
              <a:latin typeface="Times New Roman" pitchFamily="18" charset="0"/>
              <a:cs typeface="Times New Roman" pitchFamily="18" charset="0"/>
            </a:rPr>
            <a:t>Формирование резерва кадров</a:t>
          </a:r>
          <a:endParaRPr lang="ru-RU" sz="1800" dirty="0">
            <a:latin typeface="Times New Roman" pitchFamily="18" charset="0"/>
            <a:cs typeface="Times New Roman" pitchFamily="18" charset="0"/>
          </a:endParaRPr>
        </a:p>
      </dgm:t>
    </dgm:pt>
    <dgm:pt modelId="{FB83EF80-6147-45D8-B83C-73AC1A679D8E}" type="parTrans" cxnId="{C1462437-46C8-4A82-8350-73FD31E45A84}">
      <dgm:prSet/>
      <dgm:spPr/>
      <dgm:t>
        <a:bodyPr/>
        <a:lstStyle/>
        <a:p>
          <a:endParaRPr lang="ru-RU"/>
        </a:p>
      </dgm:t>
    </dgm:pt>
    <dgm:pt modelId="{D6C7D358-15CA-4637-801F-5E80276CFF5A}" type="sibTrans" cxnId="{C1462437-46C8-4A82-8350-73FD31E45A84}">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5"/>
      <dgm:spPr/>
      <dgm:t>
        <a:bodyPr/>
        <a:lstStyle/>
        <a:p>
          <a:endParaRPr lang="ru-RU"/>
        </a:p>
      </dgm:t>
    </dgm:pt>
    <dgm:pt modelId="{50955748-1E4C-4CC9-927A-8FAC7783B0CE}" type="pres">
      <dgm:prSet presAssocID="{19DC5B85-A52E-416F-8F61-C576D3B93857}" presName="connTx" presStyleLbl="parChTrans1D2" presStyleIdx="0" presStyleCnt="5"/>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5"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5"/>
      <dgm:spPr/>
      <dgm:t>
        <a:bodyPr/>
        <a:lstStyle/>
        <a:p>
          <a:endParaRPr lang="ru-RU"/>
        </a:p>
      </dgm:t>
    </dgm:pt>
    <dgm:pt modelId="{8D8A47DE-4FEF-48DE-A95B-E294C230009C}" type="pres">
      <dgm:prSet presAssocID="{32A7C8B8-1C96-4B15-B34C-0657E232C40F}" presName="connTx" presStyleLbl="parChTrans1D2" presStyleIdx="1" presStyleCnt="5"/>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5"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5"/>
      <dgm:spPr/>
      <dgm:t>
        <a:bodyPr/>
        <a:lstStyle/>
        <a:p>
          <a:endParaRPr lang="ru-RU"/>
        </a:p>
      </dgm:t>
    </dgm:pt>
    <dgm:pt modelId="{75236519-2E52-44AC-B705-860BA7F29559}" type="pres">
      <dgm:prSet presAssocID="{9D9C7B8B-A14E-4F52-80DB-1747DD77EBE6}" presName="connTx" presStyleLbl="parChTrans1D2" presStyleIdx="2" presStyleCnt="5"/>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5"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5"/>
      <dgm:spPr/>
      <dgm:t>
        <a:bodyPr/>
        <a:lstStyle/>
        <a:p>
          <a:endParaRPr lang="ru-RU"/>
        </a:p>
      </dgm:t>
    </dgm:pt>
    <dgm:pt modelId="{6716EBCF-1E8B-4C41-BF65-2ED1994F882E}" type="pres">
      <dgm:prSet presAssocID="{F43A621E-13F6-459F-8E21-5C00581A3679}" presName="connTx" presStyleLbl="parChTrans1D2" presStyleIdx="3" presStyleCnt="5"/>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5" custScaleX="280311" custLinFactNeighborX="5981" custLinFactNeighborY="-6653">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 modelId="{52740E9A-D2A3-4A9B-91FA-51C920D4E219}" type="pres">
      <dgm:prSet presAssocID="{FB83EF80-6147-45D8-B83C-73AC1A679D8E}" presName="conn2-1" presStyleLbl="parChTrans1D2" presStyleIdx="4" presStyleCnt="5"/>
      <dgm:spPr/>
      <dgm:t>
        <a:bodyPr/>
        <a:lstStyle/>
        <a:p>
          <a:endParaRPr lang="ru-RU"/>
        </a:p>
      </dgm:t>
    </dgm:pt>
    <dgm:pt modelId="{2B0D2CC8-523D-42DE-86B5-99E208899BFA}" type="pres">
      <dgm:prSet presAssocID="{FB83EF80-6147-45D8-B83C-73AC1A679D8E}" presName="connTx" presStyleLbl="parChTrans1D2" presStyleIdx="4" presStyleCnt="5"/>
      <dgm:spPr/>
      <dgm:t>
        <a:bodyPr/>
        <a:lstStyle/>
        <a:p>
          <a:endParaRPr lang="ru-RU"/>
        </a:p>
      </dgm:t>
    </dgm:pt>
    <dgm:pt modelId="{4B058FE9-23DF-4E8D-83CF-4168D6B256A9}" type="pres">
      <dgm:prSet presAssocID="{E1149558-0A83-4172-85B3-F0DCE60950B3}" presName="root2" presStyleCnt="0"/>
      <dgm:spPr/>
    </dgm:pt>
    <dgm:pt modelId="{97351CF5-045B-45E4-8F3B-E2E2569AF2D5}" type="pres">
      <dgm:prSet presAssocID="{E1149558-0A83-4172-85B3-F0DCE60950B3}" presName="LevelTwoTextNode" presStyleLbl="node2" presStyleIdx="4" presStyleCnt="5" custScaleX="273591" custLinFactNeighborX="10470" custLinFactNeighborY="-13935">
        <dgm:presLayoutVars>
          <dgm:chPref val="3"/>
        </dgm:presLayoutVars>
      </dgm:prSet>
      <dgm:spPr/>
      <dgm:t>
        <a:bodyPr/>
        <a:lstStyle/>
        <a:p>
          <a:endParaRPr lang="ru-RU"/>
        </a:p>
      </dgm:t>
    </dgm:pt>
    <dgm:pt modelId="{2BC05A49-1897-4471-93E1-8FA2CD8EE8F7}" type="pres">
      <dgm:prSet presAssocID="{E1149558-0A83-4172-85B3-F0DCE60950B3}" presName="level3hierChild" presStyleCnt="0"/>
      <dgm:spPr/>
    </dgm:pt>
  </dgm:ptLst>
  <dgm:cxnLst>
    <dgm:cxn modelId="{49BC87BE-2C68-41D1-8BD0-A2E4569A05E5}" srcId="{DFC2A26F-E66A-46B8-B7AB-7ED7CFCFEF13}" destId="{8B2303ED-E3D8-4721-BBFD-E20C6B57B4C9}" srcOrd="3" destOrd="0" parTransId="{F43A621E-13F6-459F-8E21-5C00581A3679}" sibTransId="{F5700838-3089-424E-A928-ED0D21B4FA14}"/>
    <dgm:cxn modelId="{A4AAD041-33B7-4093-8DBC-2BD854A9CB08}" srcId="{DFC2A26F-E66A-46B8-B7AB-7ED7CFCFEF13}" destId="{2EFC197E-467F-4858-A479-46DE3A2B53E1}" srcOrd="1" destOrd="0" parTransId="{32A7C8B8-1C96-4B15-B34C-0657E232C40F}" sibTransId="{0E018041-C6C4-41A8-8752-5C52B6FA6C66}"/>
    <dgm:cxn modelId="{DE57C416-BC88-453D-972C-D1D2A698BCC0}" type="presOf" srcId="{FB83EF80-6147-45D8-B83C-73AC1A679D8E}" destId="{2B0D2CC8-523D-42DE-86B5-99E208899BFA}" srcOrd="1" destOrd="0" presId="urn:microsoft.com/office/officeart/2005/8/layout/hierarchy2"/>
    <dgm:cxn modelId="{18583767-5BD2-4B7C-AAE5-CF0E0C2137EE}" type="presOf" srcId="{F43A621E-13F6-459F-8E21-5C00581A3679}" destId="{6716EBCF-1E8B-4C41-BF65-2ED1994F882E}" srcOrd="1" destOrd="0" presId="urn:microsoft.com/office/officeart/2005/8/layout/hierarchy2"/>
    <dgm:cxn modelId="{077F4F0E-BB5B-4246-A815-01E3C916D49D}" type="presOf" srcId="{2EFC197E-467F-4858-A479-46DE3A2B53E1}" destId="{1F0D70A7-983A-45AD-A6EA-BB04E4FE8CB1}" srcOrd="0" destOrd="0" presId="urn:microsoft.com/office/officeart/2005/8/layout/hierarchy2"/>
    <dgm:cxn modelId="{4197E80A-7398-4574-89B3-82A2E2DBA65A}" type="presOf" srcId="{19DC5B85-A52E-416F-8F61-C576D3B93857}" destId="{41529C45-86AF-437F-B12C-3DB5B5B0B91D}" srcOrd="0" destOrd="0" presId="urn:microsoft.com/office/officeart/2005/8/layout/hierarchy2"/>
    <dgm:cxn modelId="{C1462437-46C8-4A82-8350-73FD31E45A84}" srcId="{DFC2A26F-E66A-46B8-B7AB-7ED7CFCFEF13}" destId="{E1149558-0A83-4172-85B3-F0DCE60950B3}" srcOrd="4" destOrd="0" parTransId="{FB83EF80-6147-45D8-B83C-73AC1A679D8E}" sibTransId="{D6C7D358-15CA-4637-801F-5E80276CFF5A}"/>
    <dgm:cxn modelId="{8B56A7CD-0D94-4389-815C-3B35A31AF3B7}" type="presOf" srcId="{19DC5B85-A52E-416F-8F61-C576D3B93857}" destId="{50955748-1E4C-4CC9-927A-8FAC7783B0CE}" srcOrd="1" destOrd="0" presId="urn:microsoft.com/office/officeart/2005/8/layout/hierarchy2"/>
    <dgm:cxn modelId="{0C911D35-D3FF-454C-BD61-AE3A917C6C71}" type="presOf" srcId="{9D9C7B8B-A14E-4F52-80DB-1747DD77EBE6}" destId="{75236519-2E52-44AC-B705-860BA7F29559}" srcOrd="1" destOrd="0" presId="urn:microsoft.com/office/officeart/2005/8/layout/hierarchy2"/>
    <dgm:cxn modelId="{62D44996-DC35-4B72-85AD-57E7F8EBF534}" type="presOf" srcId="{8B2303ED-E3D8-4721-BBFD-E20C6B57B4C9}" destId="{14B01E4A-8A4C-4A6E-A62D-68872C266544}" srcOrd="0" destOrd="0" presId="urn:microsoft.com/office/officeart/2005/8/layout/hierarchy2"/>
    <dgm:cxn modelId="{20138D4E-5965-4150-B2EC-E8551D454834}" type="presOf" srcId="{32A7C8B8-1C96-4B15-B34C-0657E232C40F}" destId="{2714DCB9-2D24-45E8-A93A-C2F4CF91C391}" srcOrd="0" destOrd="0" presId="urn:microsoft.com/office/officeart/2005/8/layout/hierarchy2"/>
    <dgm:cxn modelId="{87AAAC3A-60FC-4AA4-937A-8FC2E1A594D9}" type="presOf" srcId="{03F1346A-37F1-431D-BF6C-E4273C909805}" destId="{0D2ED8D1-68C7-438C-8F32-67B6243F8497}" srcOrd="0" destOrd="0" presId="urn:microsoft.com/office/officeart/2005/8/layout/hierarchy2"/>
    <dgm:cxn modelId="{CA87201B-375B-4FCF-AB67-A829FF888B06}" type="presOf" srcId="{E1149558-0A83-4172-85B3-F0DCE60950B3}" destId="{97351CF5-045B-45E4-8F3B-E2E2569AF2D5}" srcOrd="0" destOrd="0" presId="urn:microsoft.com/office/officeart/2005/8/layout/hierarchy2"/>
    <dgm:cxn modelId="{1AC4F49C-97C1-4355-AD80-D4992CF8D3D2}" type="presOf" srcId="{F43A621E-13F6-459F-8E21-5C00581A3679}" destId="{7B596330-ACC3-454C-8EF3-F26366E3FC55}" srcOrd="0"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15FC30C6-FBFA-4D87-9B71-B7DD5B450A58}" srcId="{09C58E80-A4AD-4053-BC0E-432049CD0CE0}" destId="{DFC2A26F-E66A-46B8-B7AB-7ED7CFCFEF13}" srcOrd="0" destOrd="0" parTransId="{E79B862D-AF07-4516-BC81-DC68B954A100}" sibTransId="{35C00861-A30F-4682-8C4B-665F279FE18A}"/>
    <dgm:cxn modelId="{DF30A529-176B-4EBD-8E27-F45A583B98D9}" type="presOf" srcId="{09C58E80-A4AD-4053-BC0E-432049CD0CE0}" destId="{A0EACA57-CCAC-48AA-BCE4-7E219E3A122E}" srcOrd="0" destOrd="0" presId="urn:microsoft.com/office/officeart/2005/8/layout/hierarchy2"/>
    <dgm:cxn modelId="{0069074F-F1A3-4EE2-966D-0BFDA743106E}" type="presOf" srcId="{DFC2A26F-E66A-46B8-B7AB-7ED7CFCFEF13}" destId="{BF46BD82-15E8-40BD-868E-94C84CCB9326}" srcOrd="0" destOrd="0" presId="urn:microsoft.com/office/officeart/2005/8/layout/hierarchy2"/>
    <dgm:cxn modelId="{6D3AF1A9-7E0A-4A70-9EA8-9D6348BA610C}" type="presOf" srcId="{D726D452-1723-4681-AB4E-0F3F8D6AA15C}" destId="{F05A1332-41D1-4597-90F6-91813D1BE153}" srcOrd="0" destOrd="0" presId="urn:microsoft.com/office/officeart/2005/8/layout/hierarchy2"/>
    <dgm:cxn modelId="{88E7E5EA-546B-449E-B5AB-5BA54A81E2CE}" type="presOf" srcId="{9D9C7B8B-A14E-4F52-80DB-1747DD77EBE6}" destId="{C9700E93-42F4-48CE-A64B-17BCCBB9E938}" srcOrd="0" destOrd="0" presId="urn:microsoft.com/office/officeart/2005/8/layout/hierarchy2"/>
    <dgm:cxn modelId="{F4F4F309-E571-4474-8BF8-A0BF33C8B327}" type="presOf" srcId="{32A7C8B8-1C96-4B15-B34C-0657E232C40F}" destId="{8D8A47DE-4FEF-48DE-A95B-E294C230009C}" srcOrd="1" destOrd="0" presId="urn:microsoft.com/office/officeart/2005/8/layout/hierarchy2"/>
    <dgm:cxn modelId="{97227E3C-EF91-43F3-9F3F-8DE0342D29F5}" type="presOf" srcId="{FB83EF80-6147-45D8-B83C-73AC1A679D8E}" destId="{52740E9A-D2A3-4A9B-91FA-51C920D4E219}"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2865CD72-DC01-445E-BC9D-EA27A2BAE7AE}" type="presParOf" srcId="{A0EACA57-CCAC-48AA-BCE4-7E219E3A122E}" destId="{3B82491A-6E1B-40B6-9BC0-55B87CBCDEC9}" srcOrd="0" destOrd="0" presId="urn:microsoft.com/office/officeart/2005/8/layout/hierarchy2"/>
    <dgm:cxn modelId="{5DD2C671-672F-450E-B0A4-FA69B89FF86C}" type="presParOf" srcId="{3B82491A-6E1B-40B6-9BC0-55B87CBCDEC9}" destId="{BF46BD82-15E8-40BD-868E-94C84CCB9326}" srcOrd="0" destOrd="0" presId="urn:microsoft.com/office/officeart/2005/8/layout/hierarchy2"/>
    <dgm:cxn modelId="{C8ED3E9C-0556-4B7E-ACF3-436F511EC2BF}" type="presParOf" srcId="{3B82491A-6E1B-40B6-9BC0-55B87CBCDEC9}" destId="{B59EFABA-C3E4-46AC-A16E-FCF3564A0835}" srcOrd="1" destOrd="0" presId="urn:microsoft.com/office/officeart/2005/8/layout/hierarchy2"/>
    <dgm:cxn modelId="{B1F65FB4-0404-4C49-8287-0B69235B02CE}" type="presParOf" srcId="{B59EFABA-C3E4-46AC-A16E-FCF3564A0835}" destId="{41529C45-86AF-437F-B12C-3DB5B5B0B91D}" srcOrd="0" destOrd="0" presId="urn:microsoft.com/office/officeart/2005/8/layout/hierarchy2"/>
    <dgm:cxn modelId="{775F03B9-C4FA-4A91-924D-992E05EA4538}" type="presParOf" srcId="{41529C45-86AF-437F-B12C-3DB5B5B0B91D}" destId="{50955748-1E4C-4CC9-927A-8FAC7783B0CE}" srcOrd="0" destOrd="0" presId="urn:microsoft.com/office/officeart/2005/8/layout/hierarchy2"/>
    <dgm:cxn modelId="{3E509623-53A8-44B8-93C1-8FB5595A3C98}" type="presParOf" srcId="{B59EFABA-C3E4-46AC-A16E-FCF3564A0835}" destId="{DC977C2A-D371-46F9-B807-CE91BCCF2F56}" srcOrd="1" destOrd="0" presId="urn:microsoft.com/office/officeart/2005/8/layout/hierarchy2"/>
    <dgm:cxn modelId="{C2CC6B1E-13A3-41E0-A2D4-621FFE4BE372}" type="presParOf" srcId="{DC977C2A-D371-46F9-B807-CE91BCCF2F56}" destId="{0D2ED8D1-68C7-438C-8F32-67B6243F8497}" srcOrd="0" destOrd="0" presId="urn:microsoft.com/office/officeart/2005/8/layout/hierarchy2"/>
    <dgm:cxn modelId="{D93367A4-E30B-4798-86E8-42F9EE7A3BC8}" type="presParOf" srcId="{DC977C2A-D371-46F9-B807-CE91BCCF2F56}" destId="{5C85DF02-7012-46E2-9FF7-A9DB70ADBB04}" srcOrd="1" destOrd="0" presId="urn:microsoft.com/office/officeart/2005/8/layout/hierarchy2"/>
    <dgm:cxn modelId="{196FC8EE-C6A9-4C79-830D-FD8FABCF3EA7}" type="presParOf" srcId="{B59EFABA-C3E4-46AC-A16E-FCF3564A0835}" destId="{2714DCB9-2D24-45E8-A93A-C2F4CF91C391}" srcOrd="2" destOrd="0" presId="urn:microsoft.com/office/officeart/2005/8/layout/hierarchy2"/>
    <dgm:cxn modelId="{7A2914BB-EE09-48B4-84A9-4FF4D0412D57}" type="presParOf" srcId="{2714DCB9-2D24-45E8-A93A-C2F4CF91C391}" destId="{8D8A47DE-4FEF-48DE-A95B-E294C230009C}" srcOrd="0" destOrd="0" presId="urn:microsoft.com/office/officeart/2005/8/layout/hierarchy2"/>
    <dgm:cxn modelId="{E7A6F0A0-6BB9-46E9-BAAA-75F0E1CBD539}" type="presParOf" srcId="{B59EFABA-C3E4-46AC-A16E-FCF3564A0835}" destId="{D7818D6E-303D-4F0D-B74B-312B902A0716}" srcOrd="3" destOrd="0" presId="urn:microsoft.com/office/officeart/2005/8/layout/hierarchy2"/>
    <dgm:cxn modelId="{2F1E3679-C228-4652-BB72-BBDB555AC895}" type="presParOf" srcId="{D7818D6E-303D-4F0D-B74B-312B902A0716}" destId="{1F0D70A7-983A-45AD-A6EA-BB04E4FE8CB1}" srcOrd="0" destOrd="0" presId="urn:microsoft.com/office/officeart/2005/8/layout/hierarchy2"/>
    <dgm:cxn modelId="{2618937E-AC9A-472F-8DCF-EBFB4AD6C3E9}" type="presParOf" srcId="{D7818D6E-303D-4F0D-B74B-312B902A0716}" destId="{C5AE1F61-E4DD-498D-AE29-193B96EA0E5D}" srcOrd="1" destOrd="0" presId="urn:microsoft.com/office/officeart/2005/8/layout/hierarchy2"/>
    <dgm:cxn modelId="{B705417A-F972-4841-9000-3251BC2F431C}" type="presParOf" srcId="{B59EFABA-C3E4-46AC-A16E-FCF3564A0835}" destId="{C9700E93-42F4-48CE-A64B-17BCCBB9E938}" srcOrd="4" destOrd="0" presId="urn:microsoft.com/office/officeart/2005/8/layout/hierarchy2"/>
    <dgm:cxn modelId="{E38F54C5-36FD-496D-A636-B9BCB1979AD5}" type="presParOf" srcId="{C9700E93-42F4-48CE-A64B-17BCCBB9E938}" destId="{75236519-2E52-44AC-B705-860BA7F29559}" srcOrd="0" destOrd="0" presId="urn:microsoft.com/office/officeart/2005/8/layout/hierarchy2"/>
    <dgm:cxn modelId="{2A3F4DEC-6887-4155-A074-E9A1FD29CA4F}" type="presParOf" srcId="{B59EFABA-C3E4-46AC-A16E-FCF3564A0835}" destId="{E8182D8B-5EF2-4317-B51A-3AEF0EA3C8F2}" srcOrd="5" destOrd="0" presId="urn:microsoft.com/office/officeart/2005/8/layout/hierarchy2"/>
    <dgm:cxn modelId="{BE193C46-EC40-4F53-9E25-2910760E4384}" type="presParOf" srcId="{E8182D8B-5EF2-4317-B51A-3AEF0EA3C8F2}" destId="{F05A1332-41D1-4597-90F6-91813D1BE153}" srcOrd="0" destOrd="0" presId="urn:microsoft.com/office/officeart/2005/8/layout/hierarchy2"/>
    <dgm:cxn modelId="{9CD50451-8B88-4935-AED6-3FD580CCCE85}" type="presParOf" srcId="{E8182D8B-5EF2-4317-B51A-3AEF0EA3C8F2}" destId="{6418E98D-D6C1-4983-AB36-76B91E55FE94}" srcOrd="1" destOrd="0" presId="urn:microsoft.com/office/officeart/2005/8/layout/hierarchy2"/>
    <dgm:cxn modelId="{32B84BC9-8629-4C3D-8C71-7854055448E6}" type="presParOf" srcId="{B59EFABA-C3E4-46AC-A16E-FCF3564A0835}" destId="{7B596330-ACC3-454C-8EF3-F26366E3FC55}" srcOrd="6" destOrd="0" presId="urn:microsoft.com/office/officeart/2005/8/layout/hierarchy2"/>
    <dgm:cxn modelId="{A7D63329-6957-417E-ACC7-C13E39F3F5D5}" type="presParOf" srcId="{7B596330-ACC3-454C-8EF3-F26366E3FC55}" destId="{6716EBCF-1E8B-4C41-BF65-2ED1994F882E}" srcOrd="0" destOrd="0" presId="urn:microsoft.com/office/officeart/2005/8/layout/hierarchy2"/>
    <dgm:cxn modelId="{606B7C5F-F3DC-40BF-9C14-6CFDDED55FE7}" type="presParOf" srcId="{B59EFABA-C3E4-46AC-A16E-FCF3564A0835}" destId="{151A2DA4-DB6F-4C68-8649-60B6163DED30}" srcOrd="7" destOrd="0" presId="urn:microsoft.com/office/officeart/2005/8/layout/hierarchy2"/>
    <dgm:cxn modelId="{742477CB-2A2C-4406-AD30-C0B3EDDBB366}" type="presParOf" srcId="{151A2DA4-DB6F-4C68-8649-60B6163DED30}" destId="{14B01E4A-8A4C-4A6E-A62D-68872C266544}" srcOrd="0" destOrd="0" presId="urn:microsoft.com/office/officeart/2005/8/layout/hierarchy2"/>
    <dgm:cxn modelId="{77824BE5-01B4-469E-808E-D66B5DCAC237}" type="presParOf" srcId="{151A2DA4-DB6F-4C68-8649-60B6163DED30}" destId="{F152E15D-2BB4-4488-BF83-68C87755F816}" srcOrd="1" destOrd="0" presId="urn:microsoft.com/office/officeart/2005/8/layout/hierarchy2"/>
    <dgm:cxn modelId="{B869AA5A-60CB-4876-AEE2-56A1928FB08B}" type="presParOf" srcId="{B59EFABA-C3E4-46AC-A16E-FCF3564A0835}" destId="{52740E9A-D2A3-4A9B-91FA-51C920D4E219}" srcOrd="8" destOrd="0" presId="urn:microsoft.com/office/officeart/2005/8/layout/hierarchy2"/>
    <dgm:cxn modelId="{C6625232-44FB-49EA-8237-2A499A17BFB5}" type="presParOf" srcId="{52740E9A-D2A3-4A9B-91FA-51C920D4E219}" destId="{2B0D2CC8-523D-42DE-86B5-99E208899BFA}" srcOrd="0" destOrd="0" presId="urn:microsoft.com/office/officeart/2005/8/layout/hierarchy2"/>
    <dgm:cxn modelId="{1D7F2A84-49A1-476C-BCB7-C274B998DCFE}" type="presParOf" srcId="{B59EFABA-C3E4-46AC-A16E-FCF3564A0835}" destId="{4B058FE9-23DF-4E8D-83CF-4168D6B256A9}" srcOrd="9" destOrd="0" presId="urn:microsoft.com/office/officeart/2005/8/layout/hierarchy2"/>
    <dgm:cxn modelId="{6F44ECCD-C80C-4782-A452-17C21FEC6C39}" type="presParOf" srcId="{4B058FE9-23DF-4E8D-83CF-4168D6B256A9}" destId="{97351CF5-045B-45E4-8F3B-E2E2569AF2D5}" srcOrd="0" destOrd="0" presId="urn:microsoft.com/office/officeart/2005/8/layout/hierarchy2"/>
    <dgm:cxn modelId="{CDCC10C6-1A73-49D8-83CA-54D6AB0C139F}" type="presParOf" srcId="{4B058FE9-23DF-4E8D-83CF-4168D6B256A9}" destId="{2BC05A49-1897-4471-93E1-8FA2CD8EE8F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ОЦЕНКА</a:t>
          </a:r>
        </a:p>
        <a:p>
          <a:r>
            <a:rPr lang="ru-RU" sz="1800" b="1" dirty="0" smtClean="0">
              <a:latin typeface="Times New Roman" pitchFamily="18" charset="0"/>
              <a:cs typeface="Times New Roman" pitchFamily="18" charset="0"/>
            </a:rPr>
            <a:t>ПЕРСОНАЛА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Методы оценки персонала</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Оценка потенциала работников</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Оценка индивидуального вклада</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Аттестация кадров</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5981" custLinFactNeighborY="-6653">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49BC87BE-2C68-41D1-8BD0-A2E4569A05E5}" srcId="{DFC2A26F-E66A-46B8-B7AB-7ED7CFCFEF13}" destId="{8B2303ED-E3D8-4721-BBFD-E20C6B57B4C9}" srcOrd="3" destOrd="0" parTransId="{F43A621E-13F6-459F-8E21-5C00581A3679}" sibTransId="{F5700838-3089-424E-A928-ED0D21B4FA14}"/>
    <dgm:cxn modelId="{17B4DA22-E355-4385-95C1-5A040A3C66CC}" type="presOf" srcId="{9D9C7B8B-A14E-4F52-80DB-1747DD77EBE6}" destId="{75236519-2E52-44AC-B705-860BA7F29559}" srcOrd="1" destOrd="0" presId="urn:microsoft.com/office/officeart/2005/8/layout/hierarchy2"/>
    <dgm:cxn modelId="{11DC37BD-3F0C-4B7B-AAA6-F48C41D1EAFF}" type="presOf" srcId="{F43A621E-13F6-459F-8E21-5C00581A3679}" destId="{7B596330-ACC3-454C-8EF3-F26366E3FC55}" srcOrd="0" destOrd="0" presId="urn:microsoft.com/office/officeart/2005/8/layout/hierarchy2"/>
    <dgm:cxn modelId="{A4AAD041-33B7-4093-8DBC-2BD854A9CB08}" srcId="{DFC2A26F-E66A-46B8-B7AB-7ED7CFCFEF13}" destId="{2EFC197E-467F-4858-A479-46DE3A2B53E1}" srcOrd="1" destOrd="0" parTransId="{32A7C8B8-1C96-4B15-B34C-0657E232C40F}" sibTransId="{0E018041-C6C4-41A8-8752-5C52B6FA6C66}"/>
    <dgm:cxn modelId="{A3C000F3-6B19-4707-91AC-3953101E8DB6}" type="presOf" srcId="{9D9C7B8B-A14E-4F52-80DB-1747DD77EBE6}" destId="{C9700E93-42F4-48CE-A64B-17BCCBB9E938}" srcOrd="0" destOrd="0" presId="urn:microsoft.com/office/officeart/2005/8/layout/hierarchy2"/>
    <dgm:cxn modelId="{7B5F9D6E-3DD3-4AFF-89EA-19243381FF04}" type="presOf" srcId="{DFC2A26F-E66A-46B8-B7AB-7ED7CFCFEF13}" destId="{BF46BD82-15E8-40BD-868E-94C84CCB9326}" srcOrd="0" destOrd="0" presId="urn:microsoft.com/office/officeart/2005/8/layout/hierarchy2"/>
    <dgm:cxn modelId="{92C2502E-F517-4280-B35A-B934D01E1F67}" type="presOf" srcId="{32A7C8B8-1C96-4B15-B34C-0657E232C40F}" destId="{8D8A47DE-4FEF-48DE-A95B-E294C230009C}" srcOrd="1" destOrd="0" presId="urn:microsoft.com/office/officeart/2005/8/layout/hierarchy2"/>
    <dgm:cxn modelId="{3B81F270-5FF3-4779-8A88-707D072F8D27}" type="presOf" srcId="{F43A621E-13F6-459F-8E21-5C00581A3679}" destId="{6716EBCF-1E8B-4C41-BF65-2ED1994F882E}" srcOrd="1" destOrd="0" presId="urn:microsoft.com/office/officeart/2005/8/layout/hierarchy2"/>
    <dgm:cxn modelId="{F2E67A74-1A9D-46EC-B517-4A1FFFFC9F70}" type="presOf" srcId="{19DC5B85-A52E-416F-8F61-C576D3B93857}" destId="{50955748-1E4C-4CC9-927A-8FAC7783B0CE}" srcOrd="1" destOrd="0" presId="urn:microsoft.com/office/officeart/2005/8/layout/hierarchy2"/>
    <dgm:cxn modelId="{06407CC2-E9CB-4437-84E0-09322017E229}" type="presOf" srcId="{D726D452-1723-4681-AB4E-0F3F8D6AA15C}" destId="{F05A1332-41D1-4597-90F6-91813D1BE153}" srcOrd="0" destOrd="0" presId="urn:microsoft.com/office/officeart/2005/8/layout/hierarchy2"/>
    <dgm:cxn modelId="{A309DC3A-B4D9-40FB-8C3A-9C0FE174171E}" type="presOf" srcId="{09C58E80-A4AD-4053-BC0E-432049CD0CE0}" destId="{A0EACA57-CCAC-48AA-BCE4-7E219E3A122E}"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450CB67A-CEB9-49E7-84AD-DA6084467D7F}" type="presOf" srcId="{8B2303ED-E3D8-4721-BBFD-E20C6B57B4C9}" destId="{14B01E4A-8A4C-4A6E-A62D-68872C266544}" srcOrd="0" destOrd="0" presId="urn:microsoft.com/office/officeart/2005/8/layout/hierarchy2"/>
    <dgm:cxn modelId="{75829BEF-3455-4897-ABAD-9F854AAF4958}" type="presOf" srcId="{2EFC197E-467F-4858-A479-46DE3A2B53E1}" destId="{1F0D70A7-983A-45AD-A6EA-BB04E4FE8CB1}" srcOrd="0" destOrd="0" presId="urn:microsoft.com/office/officeart/2005/8/layout/hierarchy2"/>
    <dgm:cxn modelId="{5E7AC5D7-0AD8-4610-8399-2D784AD8ECB4}" type="presOf" srcId="{32A7C8B8-1C96-4B15-B34C-0657E232C40F}" destId="{2714DCB9-2D24-45E8-A93A-C2F4CF91C391}" srcOrd="0" destOrd="0" presId="urn:microsoft.com/office/officeart/2005/8/layout/hierarchy2"/>
    <dgm:cxn modelId="{FBC059C9-F67E-4DBC-B68C-FD3038C1F978}" type="presOf" srcId="{19DC5B85-A52E-416F-8F61-C576D3B93857}" destId="{41529C45-86AF-437F-B12C-3DB5B5B0B91D}" srcOrd="0"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3C4EF93B-F5C1-4539-9298-85025A1039FA}" type="presOf" srcId="{03F1346A-37F1-431D-BF6C-E4273C909805}" destId="{0D2ED8D1-68C7-438C-8F32-67B6243F8497}" srcOrd="0" destOrd="0" presId="urn:microsoft.com/office/officeart/2005/8/layout/hierarchy2"/>
    <dgm:cxn modelId="{15FC30C6-FBFA-4D87-9B71-B7DD5B450A58}" srcId="{09C58E80-A4AD-4053-BC0E-432049CD0CE0}" destId="{DFC2A26F-E66A-46B8-B7AB-7ED7CFCFEF13}" srcOrd="0" destOrd="0" parTransId="{E79B862D-AF07-4516-BC81-DC68B954A100}" sibTransId="{35C00861-A30F-4682-8C4B-665F279FE18A}"/>
    <dgm:cxn modelId="{DCBE9A11-4962-4570-8128-FC8795DFD306}" type="presParOf" srcId="{A0EACA57-CCAC-48AA-BCE4-7E219E3A122E}" destId="{3B82491A-6E1B-40B6-9BC0-55B87CBCDEC9}" srcOrd="0" destOrd="0" presId="urn:microsoft.com/office/officeart/2005/8/layout/hierarchy2"/>
    <dgm:cxn modelId="{AF950CE4-6A49-401B-87CC-5F66C7F27A12}" type="presParOf" srcId="{3B82491A-6E1B-40B6-9BC0-55B87CBCDEC9}" destId="{BF46BD82-15E8-40BD-868E-94C84CCB9326}" srcOrd="0" destOrd="0" presId="urn:microsoft.com/office/officeart/2005/8/layout/hierarchy2"/>
    <dgm:cxn modelId="{99F72903-F936-4B2A-883C-97A83F184CCC}" type="presParOf" srcId="{3B82491A-6E1B-40B6-9BC0-55B87CBCDEC9}" destId="{B59EFABA-C3E4-46AC-A16E-FCF3564A0835}" srcOrd="1" destOrd="0" presId="urn:microsoft.com/office/officeart/2005/8/layout/hierarchy2"/>
    <dgm:cxn modelId="{443FB9CA-4DA1-4642-A22C-82124E28886E}" type="presParOf" srcId="{B59EFABA-C3E4-46AC-A16E-FCF3564A0835}" destId="{41529C45-86AF-437F-B12C-3DB5B5B0B91D}" srcOrd="0" destOrd="0" presId="urn:microsoft.com/office/officeart/2005/8/layout/hierarchy2"/>
    <dgm:cxn modelId="{9D0F18A7-88D2-458E-A364-AB9DA79E8814}" type="presParOf" srcId="{41529C45-86AF-437F-B12C-3DB5B5B0B91D}" destId="{50955748-1E4C-4CC9-927A-8FAC7783B0CE}" srcOrd="0" destOrd="0" presId="urn:microsoft.com/office/officeart/2005/8/layout/hierarchy2"/>
    <dgm:cxn modelId="{D5142202-3D73-493E-942E-04DAAC3576ED}" type="presParOf" srcId="{B59EFABA-C3E4-46AC-A16E-FCF3564A0835}" destId="{DC977C2A-D371-46F9-B807-CE91BCCF2F56}" srcOrd="1" destOrd="0" presId="urn:microsoft.com/office/officeart/2005/8/layout/hierarchy2"/>
    <dgm:cxn modelId="{87DF5D95-A501-4564-AD69-0188ECF392C0}" type="presParOf" srcId="{DC977C2A-D371-46F9-B807-CE91BCCF2F56}" destId="{0D2ED8D1-68C7-438C-8F32-67B6243F8497}" srcOrd="0" destOrd="0" presId="urn:microsoft.com/office/officeart/2005/8/layout/hierarchy2"/>
    <dgm:cxn modelId="{C7AB0060-D6D7-4071-AA1A-9F3F12984F66}" type="presParOf" srcId="{DC977C2A-D371-46F9-B807-CE91BCCF2F56}" destId="{5C85DF02-7012-46E2-9FF7-A9DB70ADBB04}" srcOrd="1" destOrd="0" presId="urn:microsoft.com/office/officeart/2005/8/layout/hierarchy2"/>
    <dgm:cxn modelId="{793F68FF-7B08-4CED-AE5B-578C54A5B74B}" type="presParOf" srcId="{B59EFABA-C3E4-46AC-A16E-FCF3564A0835}" destId="{2714DCB9-2D24-45E8-A93A-C2F4CF91C391}" srcOrd="2" destOrd="0" presId="urn:microsoft.com/office/officeart/2005/8/layout/hierarchy2"/>
    <dgm:cxn modelId="{D1EB026B-49C9-4D35-99C8-CE553AA522DB}" type="presParOf" srcId="{2714DCB9-2D24-45E8-A93A-C2F4CF91C391}" destId="{8D8A47DE-4FEF-48DE-A95B-E294C230009C}" srcOrd="0" destOrd="0" presId="urn:microsoft.com/office/officeart/2005/8/layout/hierarchy2"/>
    <dgm:cxn modelId="{69CECC58-6D58-48D7-9BB7-5AF86205FBB3}" type="presParOf" srcId="{B59EFABA-C3E4-46AC-A16E-FCF3564A0835}" destId="{D7818D6E-303D-4F0D-B74B-312B902A0716}" srcOrd="3" destOrd="0" presId="urn:microsoft.com/office/officeart/2005/8/layout/hierarchy2"/>
    <dgm:cxn modelId="{91546DA7-EDF0-4F2F-8C45-31A3EAE79732}" type="presParOf" srcId="{D7818D6E-303D-4F0D-B74B-312B902A0716}" destId="{1F0D70A7-983A-45AD-A6EA-BB04E4FE8CB1}" srcOrd="0" destOrd="0" presId="urn:microsoft.com/office/officeart/2005/8/layout/hierarchy2"/>
    <dgm:cxn modelId="{E64758E8-6891-4761-A13F-46C06074C639}" type="presParOf" srcId="{D7818D6E-303D-4F0D-B74B-312B902A0716}" destId="{C5AE1F61-E4DD-498D-AE29-193B96EA0E5D}" srcOrd="1" destOrd="0" presId="urn:microsoft.com/office/officeart/2005/8/layout/hierarchy2"/>
    <dgm:cxn modelId="{E19E2BD0-E288-4142-8235-F7D770F9F456}" type="presParOf" srcId="{B59EFABA-C3E4-46AC-A16E-FCF3564A0835}" destId="{C9700E93-42F4-48CE-A64B-17BCCBB9E938}" srcOrd="4" destOrd="0" presId="urn:microsoft.com/office/officeart/2005/8/layout/hierarchy2"/>
    <dgm:cxn modelId="{F1B5FB37-FD80-4B0F-AC31-ECFADEE073B9}" type="presParOf" srcId="{C9700E93-42F4-48CE-A64B-17BCCBB9E938}" destId="{75236519-2E52-44AC-B705-860BA7F29559}" srcOrd="0" destOrd="0" presId="urn:microsoft.com/office/officeart/2005/8/layout/hierarchy2"/>
    <dgm:cxn modelId="{F4477119-591D-4063-A586-3C8EB70C4AB1}" type="presParOf" srcId="{B59EFABA-C3E4-46AC-A16E-FCF3564A0835}" destId="{E8182D8B-5EF2-4317-B51A-3AEF0EA3C8F2}" srcOrd="5" destOrd="0" presId="urn:microsoft.com/office/officeart/2005/8/layout/hierarchy2"/>
    <dgm:cxn modelId="{CECAD493-DFFA-49E2-B457-BBFCB413E567}" type="presParOf" srcId="{E8182D8B-5EF2-4317-B51A-3AEF0EA3C8F2}" destId="{F05A1332-41D1-4597-90F6-91813D1BE153}" srcOrd="0" destOrd="0" presId="urn:microsoft.com/office/officeart/2005/8/layout/hierarchy2"/>
    <dgm:cxn modelId="{96522347-2758-40E5-B824-65CA35A77265}" type="presParOf" srcId="{E8182D8B-5EF2-4317-B51A-3AEF0EA3C8F2}" destId="{6418E98D-D6C1-4983-AB36-76B91E55FE94}" srcOrd="1" destOrd="0" presId="urn:microsoft.com/office/officeart/2005/8/layout/hierarchy2"/>
    <dgm:cxn modelId="{7484C379-B401-463A-BA4C-F64B895946D9}" type="presParOf" srcId="{B59EFABA-C3E4-46AC-A16E-FCF3564A0835}" destId="{7B596330-ACC3-454C-8EF3-F26366E3FC55}" srcOrd="6" destOrd="0" presId="urn:microsoft.com/office/officeart/2005/8/layout/hierarchy2"/>
    <dgm:cxn modelId="{5FA12A19-A624-4666-AEDD-3705EFD234E1}" type="presParOf" srcId="{7B596330-ACC3-454C-8EF3-F26366E3FC55}" destId="{6716EBCF-1E8B-4C41-BF65-2ED1994F882E}" srcOrd="0" destOrd="0" presId="urn:microsoft.com/office/officeart/2005/8/layout/hierarchy2"/>
    <dgm:cxn modelId="{6CBF417B-0DC6-413A-B4F4-5E2F2EDB54A2}" type="presParOf" srcId="{B59EFABA-C3E4-46AC-A16E-FCF3564A0835}" destId="{151A2DA4-DB6F-4C68-8649-60B6163DED30}" srcOrd="7" destOrd="0" presId="urn:microsoft.com/office/officeart/2005/8/layout/hierarchy2"/>
    <dgm:cxn modelId="{D4BC7129-F3F7-4818-B220-D492843FD18F}" type="presParOf" srcId="{151A2DA4-DB6F-4C68-8649-60B6163DED30}" destId="{14B01E4A-8A4C-4A6E-A62D-68872C266544}" srcOrd="0" destOrd="0" presId="urn:microsoft.com/office/officeart/2005/8/layout/hierarchy2"/>
    <dgm:cxn modelId="{AFD65B8A-B59E-4A7E-8A2A-61A560169347}"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РАССТАНОВКА</a:t>
          </a:r>
        </a:p>
        <a:p>
          <a:r>
            <a:rPr lang="ru-RU" sz="1800" b="1" dirty="0" smtClean="0">
              <a:latin typeface="Times New Roman" pitchFamily="18" charset="0"/>
              <a:cs typeface="Times New Roman" pitchFamily="18" charset="0"/>
            </a:rPr>
            <a:t>ПЕРСОНАЛА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Типовые модели карьеры</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Планирование служебной карьеры</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Условия и оплата труда</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Движение кадров</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5981" custLinFactNeighborY="-6653">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D7138614-8003-4185-9C8F-D5EACE2FAA15}" type="presOf" srcId="{9D9C7B8B-A14E-4F52-80DB-1747DD77EBE6}" destId="{C9700E93-42F4-48CE-A64B-17BCCBB9E938}" srcOrd="0" destOrd="0" presId="urn:microsoft.com/office/officeart/2005/8/layout/hierarchy2"/>
    <dgm:cxn modelId="{49BC87BE-2C68-41D1-8BD0-A2E4569A05E5}" srcId="{DFC2A26F-E66A-46B8-B7AB-7ED7CFCFEF13}" destId="{8B2303ED-E3D8-4721-BBFD-E20C6B57B4C9}" srcOrd="3" destOrd="0" parTransId="{F43A621E-13F6-459F-8E21-5C00581A3679}" sibTransId="{F5700838-3089-424E-A928-ED0D21B4FA14}"/>
    <dgm:cxn modelId="{66F796AF-9755-4819-9130-FFDF8353C72E}" type="presOf" srcId="{DFC2A26F-E66A-46B8-B7AB-7ED7CFCFEF13}" destId="{BF46BD82-15E8-40BD-868E-94C84CCB9326}" srcOrd="0" destOrd="0" presId="urn:microsoft.com/office/officeart/2005/8/layout/hierarchy2"/>
    <dgm:cxn modelId="{A4AAD041-33B7-4093-8DBC-2BD854A9CB08}" srcId="{DFC2A26F-E66A-46B8-B7AB-7ED7CFCFEF13}" destId="{2EFC197E-467F-4858-A479-46DE3A2B53E1}" srcOrd="1" destOrd="0" parTransId="{32A7C8B8-1C96-4B15-B34C-0657E232C40F}" sibTransId="{0E018041-C6C4-41A8-8752-5C52B6FA6C66}"/>
    <dgm:cxn modelId="{959577C7-95B4-4225-9BEC-48564B2938D4}" type="presOf" srcId="{32A7C8B8-1C96-4B15-B34C-0657E232C40F}" destId="{8D8A47DE-4FEF-48DE-A95B-E294C230009C}" srcOrd="1" destOrd="0" presId="urn:microsoft.com/office/officeart/2005/8/layout/hierarchy2"/>
    <dgm:cxn modelId="{C67610A7-C384-47F0-98FB-6587EB6A3EEA}" type="presOf" srcId="{19DC5B85-A52E-416F-8F61-C576D3B93857}" destId="{50955748-1E4C-4CC9-927A-8FAC7783B0CE}" srcOrd="1" destOrd="0" presId="urn:microsoft.com/office/officeart/2005/8/layout/hierarchy2"/>
    <dgm:cxn modelId="{14299B6A-03B3-4DCF-895B-3D3A3EE6C42A}" type="presOf" srcId="{03F1346A-37F1-431D-BF6C-E4273C909805}" destId="{0D2ED8D1-68C7-438C-8F32-67B6243F8497}" srcOrd="0" destOrd="0" presId="urn:microsoft.com/office/officeart/2005/8/layout/hierarchy2"/>
    <dgm:cxn modelId="{AC2D9533-B983-4358-98A8-443F5E8CE016}" type="presOf" srcId="{D726D452-1723-4681-AB4E-0F3F8D6AA15C}" destId="{F05A1332-41D1-4597-90F6-91813D1BE153}" srcOrd="0" destOrd="0" presId="urn:microsoft.com/office/officeart/2005/8/layout/hierarchy2"/>
    <dgm:cxn modelId="{B2B8C87A-BBD2-47C0-8B3B-361040BF8E3D}" type="presOf" srcId="{19DC5B85-A52E-416F-8F61-C576D3B93857}" destId="{41529C45-86AF-437F-B12C-3DB5B5B0B91D}" srcOrd="0" destOrd="0" presId="urn:microsoft.com/office/officeart/2005/8/layout/hierarchy2"/>
    <dgm:cxn modelId="{A2CEA967-F73E-4CF2-8020-F743702F8926}" type="presOf" srcId="{8B2303ED-E3D8-4721-BBFD-E20C6B57B4C9}" destId="{14B01E4A-8A4C-4A6E-A62D-68872C266544}" srcOrd="0"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ACCD1091-4B7B-40E7-83B1-1140DC621C7C}" type="presOf" srcId="{F43A621E-13F6-459F-8E21-5C00581A3679}" destId="{6716EBCF-1E8B-4C41-BF65-2ED1994F882E}" srcOrd="1" destOrd="0" presId="urn:microsoft.com/office/officeart/2005/8/layout/hierarchy2"/>
    <dgm:cxn modelId="{3F5EADA1-76C8-4D74-83DC-4E77C8BB7B4F}" type="presOf" srcId="{9D9C7B8B-A14E-4F52-80DB-1747DD77EBE6}" destId="{75236519-2E52-44AC-B705-860BA7F29559}" srcOrd="1" destOrd="0" presId="urn:microsoft.com/office/officeart/2005/8/layout/hierarchy2"/>
    <dgm:cxn modelId="{5440846E-F798-4D55-A1E3-DCDB4FCAE063}" type="presOf" srcId="{09C58E80-A4AD-4053-BC0E-432049CD0CE0}" destId="{A0EACA57-CCAC-48AA-BCE4-7E219E3A122E}" srcOrd="0"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73EB5031-CE23-470D-9BA3-B3AFFE9E85B6}" type="presOf" srcId="{32A7C8B8-1C96-4B15-B34C-0657E232C40F}" destId="{2714DCB9-2D24-45E8-A93A-C2F4CF91C391}" srcOrd="0" destOrd="0" presId="urn:microsoft.com/office/officeart/2005/8/layout/hierarchy2"/>
    <dgm:cxn modelId="{15FC30C6-FBFA-4D87-9B71-B7DD5B450A58}" srcId="{09C58E80-A4AD-4053-BC0E-432049CD0CE0}" destId="{DFC2A26F-E66A-46B8-B7AB-7ED7CFCFEF13}" srcOrd="0" destOrd="0" parTransId="{E79B862D-AF07-4516-BC81-DC68B954A100}" sibTransId="{35C00861-A30F-4682-8C4B-665F279FE18A}"/>
    <dgm:cxn modelId="{A1B1031A-C088-4074-921D-06127883D6BB}" type="presOf" srcId="{F43A621E-13F6-459F-8E21-5C00581A3679}" destId="{7B596330-ACC3-454C-8EF3-F26366E3FC55}" srcOrd="0" destOrd="0" presId="urn:microsoft.com/office/officeart/2005/8/layout/hierarchy2"/>
    <dgm:cxn modelId="{6F8B2135-9855-44B6-BD7B-DA5BEC661361}" type="presOf" srcId="{2EFC197E-467F-4858-A479-46DE3A2B53E1}" destId="{1F0D70A7-983A-45AD-A6EA-BB04E4FE8CB1}" srcOrd="0" destOrd="0" presId="urn:microsoft.com/office/officeart/2005/8/layout/hierarchy2"/>
    <dgm:cxn modelId="{EE2EE109-45E7-4101-A05E-C51AB34B72CC}" type="presParOf" srcId="{A0EACA57-CCAC-48AA-BCE4-7E219E3A122E}" destId="{3B82491A-6E1B-40B6-9BC0-55B87CBCDEC9}" srcOrd="0" destOrd="0" presId="urn:microsoft.com/office/officeart/2005/8/layout/hierarchy2"/>
    <dgm:cxn modelId="{231E936E-91A6-436D-887C-4685EDD680AC}" type="presParOf" srcId="{3B82491A-6E1B-40B6-9BC0-55B87CBCDEC9}" destId="{BF46BD82-15E8-40BD-868E-94C84CCB9326}" srcOrd="0" destOrd="0" presId="urn:microsoft.com/office/officeart/2005/8/layout/hierarchy2"/>
    <dgm:cxn modelId="{7BC81E61-70B7-428D-AF4F-F93318FBE511}" type="presParOf" srcId="{3B82491A-6E1B-40B6-9BC0-55B87CBCDEC9}" destId="{B59EFABA-C3E4-46AC-A16E-FCF3564A0835}" srcOrd="1" destOrd="0" presId="urn:microsoft.com/office/officeart/2005/8/layout/hierarchy2"/>
    <dgm:cxn modelId="{BDB0181D-9AC0-4493-A1C3-494CBF710A55}" type="presParOf" srcId="{B59EFABA-C3E4-46AC-A16E-FCF3564A0835}" destId="{41529C45-86AF-437F-B12C-3DB5B5B0B91D}" srcOrd="0" destOrd="0" presId="urn:microsoft.com/office/officeart/2005/8/layout/hierarchy2"/>
    <dgm:cxn modelId="{AD21C44E-BA55-4E57-B492-85A448C3A837}" type="presParOf" srcId="{41529C45-86AF-437F-B12C-3DB5B5B0B91D}" destId="{50955748-1E4C-4CC9-927A-8FAC7783B0CE}" srcOrd="0" destOrd="0" presId="urn:microsoft.com/office/officeart/2005/8/layout/hierarchy2"/>
    <dgm:cxn modelId="{48C36F6D-FC16-462D-8AB0-6DF5254A7854}" type="presParOf" srcId="{B59EFABA-C3E4-46AC-A16E-FCF3564A0835}" destId="{DC977C2A-D371-46F9-B807-CE91BCCF2F56}" srcOrd="1" destOrd="0" presId="urn:microsoft.com/office/officeart/2005/8/layout/hierarchy2"/>
    <dgm:cxn modelId="{28615E4C-6A46-4BC8-903E-6FFD9CBD077B}" type="presParOf" srcId="{DC977C2A-D371-46F9-B807-CE91BCCF2F56}" destId="{0D2ED8D1-68C7-438C-8F32-67B6243F8497}" srcOrd="0" destOrd="0" presId="urn:microsoft.com/office/officeart/2005/8/layout/hierarchy2"/>
    <dgm:cxn modelId="{625F3235-1FB6-4CB9-8C42-FE380F0809B0}" type="presParOf" srcId="{DC977C2A-D371-46F9-B807-CE91BCCF2F56}" destId="{5C85DF02-7012-46E2-9FF7-A9DB70ADBB04}" srcOrd="1" destOrd="0" presId="urn:microsoft.com/office/officeart/2005/8/layout/hierarchy2"/>
    <dgm:cxn modelId="{D6060BFC-C51D-4E6A-851D-6DA909C0DB51}" type="presParOf" srcId="{B59EFABA-C3E4-46AC-A16E-FCF3564A0835}" destId="{2714DCB9-2D24-45E8-A93A-C2F4CF91C391}" srcOrd="2" destOrd="0" presId="urn:microsoft.com/office/officeart/2005/8/layout/hierarchy2"/>
    <dgm:cxn modelId="{297FA01C-CF16-402D-911F-3382932B02B4}" type="presParOf" srcId="{2714DCB9-2D24-45E8-A93A-C2F4CF91C391}" destId="{8D8A47DE-4FEF-48DE-A95B-E294C230009C}" srcOrd="0" destOrd="0" presId="urn:microsoft.com/office/officeart/2005/8/layout/hierarchy2"/>
    <dgm:cxn modelId="{E385A68C-D18C-48DB-AF04-A46313F28D13}" type="presParOf" srcId="{B59EFABA-C3E4-46AC-A16E-FCF3564A0835}" destId="{D7818D6E-303D-4F0D-B74B-312B902A0716}" srcOrd="3" destOrd="0" presId="urn:microsoft.com/office/officeart/2005/8/layout/hierarchy2"/>
    <dgm:cxn modelId="{8DEB3521-E5AA-4D2A-8697-1857BADEDDB5}" type="presParOf" srcId="{D7818D6E-303D-4F0D-B74B-312B902A0716}" destId="{1F0D70A7-983A-45AD-A6EA-BB04E4FE8CB1}" srcOrd="0" destOrd="0" presId="urn:microsoft.com/office/officeart/2005/8/layout/hierarchy2"/>
    <dgm:cxn modelId="{BA9BA282-5D5F-4569-BE54-3291880EB9D7}" type="presParOf" srcId="{D7818D6E-303D-4F0D-B74B-312B902A0716}" destId="{C5AE1F61-E4DD-498D-AE29-193B96EA0E5D}" srcOrd="1" destOrd="0" presId="urn:microsoft.com/office/officeart/2005/8/layout/hierarchy2"/>
    <dgm:cxn modelId="{3B8B70C8-F747-4991-B380-03AD2E7A75EE}" type="presParOf" srcId="{B59EFABA-C3E4-46AC-A16E-FCF3564A0835}" destId="{C9700E93-42F4-48CE-A64B-17BCCBB9E938}" srcOrd="4" destOrd="0" presId="urn:microsoft.com/office/officeart/2005/8/layout/hierarchy2"/>
    <dgm:cxn modelId="{90CD7036-1EFA-4D2B-96DD-5D575967BE9B}" type="presParOf" srcId="{C9700E93-42F4-48CE-A64B-17BCCBB9E938}" destId="{75236519-2E52-44AC-B705-860BA7F29559}" srcOrd="0" destOrd="0" presId="urn:microsoft.com/office/officeart/2005/8/layout/hierarchy2"/>
    <dgm:cxn modelId="{C4CCB896-ABD9-4804-8A6B-439A61E906E0}" type="presParOf" srcId="{B59EFABA-C3E4-46AC-A16E-FCF3564A0835}" destId="{E8182D8B-5EF2-4317-B51A-3AEF0EA3C8F2}" srcOrd="5" destOrd="0" presId="urn:microsoft.com/office/officeart/2005/8/layout/hierarchy2"/>
    <dgm:cxn modelId="{EAF35213-7764-4750-9ACD-89E8ABCE4FEC}" type="presParOf" srcId="{E8182D8B-5EF2-4317-B51A-3AEF0EA3C8F2}" destId="{F05A1332-41D1-4597-90F6-91813D1BE153}" srcOrd="0" destOrd="0" presId="urn:microsoft.com/office/officeart/2005/8/layout/hierarchy2"/>
    <dgm:cxn modelId="{4CE85D14-B920-4016-B1DE-322331DABDE6}" type="presParOf" srcId="{E8182D8B-5EF2-4317-B51A-3AEF0EA3C8F2}" destId="{6418E98D-D6C1-4983-AB36-76B91E55FE94}" srcOrd="1" destOrd="0" presId="urn:microsoft.com/office/officeart/2005/8/layout/hierarchy2"/>
    <dgm:cxn modelId="{2BDF25BC-BD63-4B7D-9DCD-9E0D0414FF5A}" type="presParOf" srcId="{B59EFABA-C3E4-46AC-A16E-FCF3564A0835}" destId="{7B596330-ACC3-454C-8EF3-F26366E3FC55}" srcOrd="6" destOrd="0" presId="urn:microsoft.com/office/officeart/2005/8/layout/hierarchy2"/>
    <dgm:cxn modelId="{FBD4C625-C295-4EAD-A65A-9600F238596D}" type="presParOf" srcId="{7B596330-ACC3-454C-8EF3-F26366E3FC55}" destId="{6716EBCF-1E8B-4C41-BF65-2ED1994F882E}" srcOrd="0" destOrd="0" presId="urn:microsoft.com/office/officeart/2005/8/layout/hierarchy2"/>
    <dgm:cxn modelId="{002F3E10-580C-4ADA-AA79-EC5A623D5A3E}" type="presParOf" srcId="{B59EFABA-C3E4-46AC-A16E-FCF3564A0835}" destId="{151A2DA4-DB6F-4C68-8649-60B6163DED30}" srcOrd="7" destOrd="0" presId="urn:microsoft.com/office/officeart/2005/8/layout/hierarchy2"/>
    <dgm:cxn modelId="{99F229BF-43B3-4253-A08B-B2A3ADAB12B6}" type="presParOf" srcId="{151A2DA4-DB6F-4C68-8649-60B6163DED30}" destId="{14B01E4A-8A4C-4A6E-A62D-68872C266544}" srcOrd="0" destOrd="0" presId="urn:microsoft.com/office/officeart/2005/8/layout/hierarchy2"/>
    <dgm:cxn modelId="{6089BA1B-25E9-4890-9069-311707D94EAD}"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АДАПТАЦИЯ</a:t>
          </a:r>
        </a:p>
        <a:p>
          <a:r>
            <a:rPr lang="ru-RU" sz="1800" b="1" dirty="0" smtClean="0">
              <a:latin typeface="Times New Roman" pitchFamily="18" charset="0"/>
              <a:cs typeface="Times New Roman" pitchFamily="18" charset="0"/>
            </a:rPr>
            <a:t>ПЕРСОНАЛА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Испытательный срок</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Адаптация молодых специалистов</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Наставничество и консультирование</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smtClean="0">
              <a:latin typeface="Times New Roman" pitchFamily="18" charset="0"/>
              <a:cs typeface="Times New Roman" pitchFamily="18" charset="0"/>
            </a:rPr>
            <a:t>Развитие человеческих ресурсов</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5981" custLinFactNeighborY="-6653">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49BC87BE-2C68-41D1-8BD0-A2E4569A05E5}" srcId="{DFC2A26F-E66A-46B8-B7AB-7ED7CFCFEF13}" destId="{8B2303ED-E3D8-4721-BBFD-E20C6B57B4C9}" srcOrd="3" destOrd="0" parTransId="{F43A621E-13F6-459F-8E21-5C00581A3679}" sibTransId="{F5700838-3089-424E-A928-ED0D21B4FA14}"/>
    <dgm:cxn modelId="{A4AAD041-33B7-4093-8DBC-2BD854A9CB08}" srcId="{DFC2A26F-E66A-46B8-B7AB-7ED7CFCFEF13}" destId="{2EFC197E-467F-4858-A479-46DE3A2B53E1}" srcOrd="1" destOrd="0" parTransId="{32A7C8B8-1C96-4B15-B34C-0657E232C40F}" sibTransId="{0E018041-C6C4-41A8-8752-5C52B6FA6C66}"/>
    <dgm:cxn modelId="{7B8AABE7-4DB3-4EC0-875C-2E0295366401}" type="presOf" srcId="{2EFC197E-467F-4858-A479-46DE3A2B53E1}" destId="{1F0D70A7-983A-45AD-A6EA-BB04E4FE8CB1}" srcOrd="0" destOrd="0" presId="urn:microsoft.com/office/officeart/2005/8/layout/hierarchy2"/>
    <dgm:cxn modelId="{1297CCFC-F14D-4112-9F43-EB9E56C078FE}" type="presOf" srcId="{32A7C8B8-1C96-4B15-B34C-0657E232C40F}" destId="{2714DCB9-2D24-45E8-A93A-C2F4CF91C391}" srcOrd="0" destOrd="0" presId="urn:microsoft.com/office/officeart/2005/8/layout/hierarchy2"/>
    <dgm:cxn modelId="{287F1DBB-9F4D-4C56-B51F-44D982BBC072}" type="presOf" srcId="{09C58E80-A4AD-4053-BC0E-432049CD0CE0}" destId="{A0EACA57-CCAC-48AA-BCE4-7E219E3A122E}" srcOrd="0" destOrd="0" presId="urn:microsoft.com/office/officeart/2005/8/layout/hierarchy2"/>
    <dgm:cxn modelId="{58B08ECF-EDE2-4146-AC9B-42740B3B7989}" type="presOf" srcId="{9D9C7B8B-A14E-4F52-80DB-1747DD77EBE6}" destId="{C9700E93-42F4-48CE-A64B-17BCCBB9E938}" srcOrd="0" destOrd="0" presId="urn:microsoft.com/office/officeart/2005/8/layout/hierarchy2"/>
    <dgm:cxn modelId="{C70D92C3-6E3C-42EC-94E7-3814203EBA04}" type="presOf" srcId="{DFC2A26F-E66A-46B8-B7AB-7ED7CFCFEF13}" destId="{BF46BD82-15E8-40BD-868E-94C84CCB9326}" srcOrd="0" destOrd="0" presId="urn:microsoft.com/office/officeart/2005/8/layout/hierarchy2"/>
    <dgm:cxn modelId="{4F99F547-A8AD-444F-BF5F-4E795F36E99B}" type="presOf" srcId="{F43A621E-13F6-459F-8E21-5C00581A3679}" destId="{6716EBCF-1E8B-4C41-BF65-2ED1994F882E}" srcOrd="1" destOrd="0" presId="urn:microsoft.com/office/officeart/2005/8/layout/hierarchy2"/>
    <dgm:cxn modelId="{CAC0F235-E366-487B-9DC2-FBD8A49AEC85}" type="presOf" srcId="{32A7C8B8-1C96-4B15-B34C-0657E232C40F}" destId="{8D8A47DE-4FEF-48DE-A95B-E294C230009C}" srcOrd="1" destOrd="0" presId="urn:microsoft.com/office/officeart/2005/8/layout/hierarchy2"/>
    <dgm:cxn modelId="{EF3062CC-F85B-4955-A372-E9767CA5197F}" type="presOf" srcId="{F43A621E-13F6-459F-8E21-5C00581A3679}" destId="{7B596330-ACC3-454C-8EF3-F26366E3FC55}" srcOrd="0"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15FC30C6-FBFA-4D87-9B71-B7DD5B450A58}" srcId="{09C58E80-A4AD-4053-BC0E-432049CD0CE0}" destId="{DFC2A26F-E66A-46B8-B7AB-7ED7CFCFEF13}" srcOrd="0" destOrd="0" parTransId="{E79B862D-AF07-4516-BC81-DC68B954A100}" sibTransId="{35C00861-A30F-4682-8C4B-665F279FE18A}"/>
    <dgm:cxn modelId="{9EBBC29D-9E35-4243-BCEC-5978D18285D8}" type="presOf" srcId="{19DC5B85-A52E-416F-8F61-C576D3B93857}" destId="{50955748-1E4C-4CC9-927A-8FAC7783B0CE}" srcOrd="1" destOrd="0" presId="urn:microsoft.com/office/officeart/2005/8/layout/hierarchy2"/>
    <dgm:cxn modelId="{DE37358B-EAEC-4C6A-8AA1-5DB922B63756}" type="presOf" srcId="{03F1346A-37F1-431D-BF6C-E4273C909805}" destId="{0D2ED8D1-68C7-438C-8F32-67B6243F8497}" srcOrd="0" destOrd="0" presId="urn:microsoft.com/office/officeart/2005/8/layout/hierarchy2"/>
    <dgm:cxn modelId="{FEE7D1CF-9F66-42AD-A2EB-0DFC24D13BBD}" type="presOf" srcId="{D726D452-1723-4681-AB4E-0F3F8D6AA15C}" destId="{F05A1332-41D1-4597-90F6-91813D1BE153}" srcOrd="0" destOrd="0" presId="urn:microsoft.com/office/officeart/2005/8/layout/hierarchy2"/>
    <dgm:cxn modelId="{5F1632D4-1A60-481D-B115-69925672817B}" type="presOf" srcId="{19DC5B85-A52E-416F-8F61-C576D3B93857}" destId="{41529C45-86AF-437F-B12C-3DB5B5B0B91D}" srcOrd="0" destOrd="0" presId="urn:microsoft.com/office/officeart/2005/8/layout/hierarchy2"/>
    <dgm:cxn modelId="{0691FCE2-6F92-428F-829A-8BB85E30ECF9}" type="presOf" srcId="{9D9C7B8B-A14E-4F52-80DB-1747DD77EBE6}" destId="{75236519-2E52-44AC-B705-860BA7F29559}" srcOrd="1"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3DFB3567-8B26-41F3-B3BF-F5DA1CFDFBCE}" type="presOf" srcId="{8B2303ED-E3D8-4721-BBFD-E20C6B57B4C9}" destId="{14B01E4A-8A4C-4A6E-A62D-68872C266544}" srcOrd="0" destOrd="0" presId="urn:microsoft.com/office/officeart/2005/8/layout/hierarchy2"/>
    <dgm:cxn modelId="{61D604F7-BF5C-4543-8DFB-F712A1DCCC4B}" type="presParOf" srcId="{A0EACA57-CCAC-48AA-BCE4-7E219E3A122E}" destId="{3B82491A-6E1B-40B6-9BC0-55B87CBCDEC9}" srcOrd="0" destOrd="0" presId="urn:microsoft.com/office/officeart/2005/8/layout/hierarchy2"/>
    <dgm:cxn modelId="{CE4E46EB-5CA0-4B58-9B42-123E0671647B}" type="presParOf" srcId="{3B82491A-6E1B-40B6-9BC0-55B87CBCDEC9}" destId="{BF46BD82-15E8-40BD-868E-94C84CCB9326}" srcOrd="0" destOrd="0" presId="urn:microsoft.com/office/officeart/2005/8/layout/hierarchy2"/>
    <dgm:cxn modelId="{554E01CE-F926-472D-9FF2-2A2616F75CC3}" type="presParOf" srcId="{3B82491A-6E1B-40B6-9BC0-55B87CBCDEC9}" destId="{B59EFABA-C3E4-46AC-A16E-FCF3564A0835}" srcOrd="1" destOrd="0" presId="urn:microsoft.com/office/officeart/2005/8/layout/hierarchy2"/>
    <dgm:cxn modelId="{4DE21B13-9237-448C-BA4D-EA0AC95AAF60}" type="presParOf" srcId="{B59EFABA-C3E4-46AC-A16E-FCF3564A0835}" destId="{41529C45-86AF-437F-B12C-3DB5B5B0B91D}" srcOrd="0" destOrd="0" presId="urn:microsoft.com/office/officeart/2005/8/layout/hierarchy2"/>
    <dgm:cxn modelId="{37B6FDBF-5767-4A75-9E4A-6181E5B3F31C}" type="presParOf" srcId="{41529C45-86AF-437F-B12C-3DB5B5B0B91D}" destId="{50955748-1E4C-4CC9-927A-8FAC7783B0CE}" srcOrd="0" destOrd="0" presId="urn:microsoft.com/office/officeart/2005/8/layout/hierarchy2"/>
    <dgm:cxn modelId="{04EB8F52-F58D-4CB1-88B5-0AD6BC996331}" type="presParOf" srcId="{B59EFABA-C3E4-46AC-A16E-FCF3564A0835}" destId="{DC977C2A-D371-46F9-B807-CE91BCCF2F56}" srcOrd="1" destOrd="0" presId="urn:microsoft.com/office/officeart/2005/8/layout/hierarchy2"/>
    <dgm:cxn modelId="{35D2DBC5-3F5B-4064-BD5B-10AB7C26BA25}" type="presParOf" srcId="{DC977C2A-D371-46F9-B807-CE91BCCF2F56}" destId="{0D2ED8D1-68C7-438C-8F32-67B6243F8497}" srcOrd="0" destOrd="0" presId="urn:microsoft.com/office/officeart/2005/8/layout/hierarchy2"/>
    <dgm:cxn modelId="{4D15864D-9BF9-4BB7-86D1-AD947C0FDF04}" type="presParOf" srcId="{DC977C2A-D371-46F9-B807-CE91BCCF2F56}" destId="{5C85DF02-7012-46E2-9FF7-A9DB70ADBB04}" srcOrd="1" destOrd="0" presId="urn:microsoft.com/office/officeart/2005/8/layout/hierarchy2"/>
    <dgm:cxn modelId="{06C960E1-4385-4C79-9E95-38B764578D66}" type="presParOf" srcId="{B59EFABA-C3E4-46AC-A16E-FCF3564A0835}" destId="{2714DCB9-2D24-45E8-A93A-C2F4CF91C391}" srcOrd="2" destOrd="0" presId="urn:microsoft.com/office/officeart/2005/8/layout/hierarchy2"/>
    <dgm:cxn modelId="{8E08E626-6E70-4359-8798-7C51D21620A4}" type="presParOf" srcId="{2714DCB9-2D24-45E8-A93A-C2F4CF91C391}" destId="{8D8A47DE-4FEF-48DE-A95B-E294C230009C}" srcOrd="0" destOrd="0" presId="urn:microsoft.com/office/officeart/2005/8/layout/hierarchy2"/>
    <dgm:cxn modelId="{46205F1A-8A9B-4242-A527-B11FC1E6A5D3}" type="presParOf" srcId="{B59EFABA-C3E4-46AC-A16E-FCF3564A0835}" destId="{D7818D6E-303D-4F0D-B74B-312B902A0716}" srcOrd="3" destOrd="0" presId="urn:microsoft.com/office/officeart/2005/8/layout/hierarchy2"/>
    <dgm:cxn modelId="{439B03EC-7073-4E9C-B0EE-EF1832783914}" type="presParOf" srcId="{D7818D6E-303D-4F0D-B74B-312B902A0716}" destId="{1F0D70A7-983A-45AD-A6EA-BB04E4FE8CB1}" srcOrd="0" destOrd="0" presId="urn:microsoft.com/office/officeart/2005/8/layout/hierarchy2"/>
    <dgm:cxn modelId="{FD02CA3E-BF5D-4340-A2D5-13FCD1F40634}" type="presParOf" srcId="{D7818D6E-303D-4F0D-B74B-312B902A0716}" destId="{C5AE1F61-E4DD-498D-AE29-193B96EA0E5D}" srcOrd="1" destOrd="0" presId="urn:microsoft.com/office/officeart/2005/8/layout/hierarchy2"/>
    <dgm:cxn modelId="{7B327F65-E69B-428A-8CEC-6D17A5F68F28}" type="presParOf" srcId="{B59EFABA-C3E4-46AC-A16E-FCF3564A0835}" destId="{C9700E93-42F4-48CE-A64B-17BCCBB9E938}" srcOrd="4" destOrd="0" presId="urn:microsoft.com/office/officeart/2005/8/layout/hierarchy2"/>
    <dgm:cxn modelId="{A8C2DCF1-1767-4AA8-B5FA-F6A171951305}" type="presParOf" srcId="{C9700E93-42F4-48CE-A64B-17BCCBB9E938}" destId="{75236519-2E52-44AC-B705-860BA7F29559}" srcOrd="0" destOrd="0" presId="urn:microsoft.com/office/officeart/2005/8/layout/hierarchy2"/>
    <dgm:cxn modelId="{307B4205-CEF8-432E-A6C7-3C273463AEE8}" type="presParOf" srcId="{B59EFABA-C3E4-46AC-A16E-FCF3564A0835}" destId="{E8182D8B-5EF2-4317-B51A-3AEF0EA3C8F2}" srcOrd="5" destOrd="0" presId="urn:microsoft.com/office/officeart/2005/8/layout/hierarchy2"/>
    <dgm:cxn modelId="{8FF72D8A-FB8F-44F6-B55F-F980CFA35459}" type="presParOf" srcId="{E8182D8B-5EF2-4317-B51A-3AEF0EA3C8F2}" destId="{F05A1332-41D1-4597-90F6-91813D1BE153}" srcOrd="0" destOrd="0" presId="urn:microsoft.com/office/officeart/2005/8/layout/hierarchy2"/>
    <dgm:cxn modelId="{E61DF94D-2037-4270-9E21-1B9B153465B9}" type="presParOf" srcId="{E8182D8B-5EF2-4317-B51A-3AEF0EA3C8F2}" destId="{6418E98D-D6C1-4983-AB36-76B91E55FE94}" srcOrd="1" destOrd="0" presId="urn:microsoft.com/office/officeart/2005/8/layout/hierarchy2"/>
    <dgm:cxn modelId="{2A78798F-6806-47BC-A28F-24B403A8C231}" type="presParOf" srcId="{B59EFABA-C3E4-46AC-A16E-FCF3564A0835}" destId="{7B596330-ACC3-454C-8EF3-F26366E3FC55}" srcOrd="6" destOrd="0" presId="urn:microsoft.com/office/officeart/2005/8/layout/hierarchy2"/>
    <dgm:cxn modelId="{7942D472-9674-4E35-B3F5-D5D83F68EEBF}" type="presParOf" srcId="{7B596330-ACC3-454C-8EF3-F26366E3FC55}" destId="{6716EBCF-1E8B-4C41-BF65-2ED1994F882E}" srcOrd="0" destOrd="0" presId="urn:microsoft.com/office/officeart/2005/8/layout/hierarchy2"/>
    <dgm:cxn modelId="{7AE2A77A-6F89-4D6A-87AD-22E11B1B5CB3}" type="presParOf" srcId="{B59EFABA-C3E4-46AC-A16E-FCF3564A0835}" destId="{151A2DA4-DB6F-4C68-8649-60B6163DED30}" srcOrd="7" destOrd="0" presId="urn:microsoft.com/office/officeart/2005/8/layout/hierarchy2"/>
    <dgm:cxn modelId="{FD53758F-3000-4068-B5F4-03D1550A74EC}" type="presParOf" srcId="{151A2DA4-DB6F-4C68-8649-60B6163DED30}" destId="{14B01E4A-8A4C-4A6E-A62D-68872C266544}" srcOrd="0" destOrd="0" presId="urn:microsoft.com/office/officeart/2005/8/layout/hierarchy2"/>
    <dgm:cxn modelId="{F8B188B3-B93A-483B-AAC4-48D9FC2D2A4B}"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C58E80-A4AD-4053-BC0E-432049CD0CE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DFC2A26F-E66A-46B8-B7AB-7ED7CFCFEF13}">
      <dgm:prSet phldrT="[Текст]" custT="1"/>
      <dgm:spPr/>
      <dgm:t>
        <a:bodyPr/>
        <a:lstStyle/>
        <a:p>
          <a:r>
            <a:rPr lang="ru-RU" sz="1800" b="1" dirty="0" smtClean="0">
              <a:latin typeface="Times New Roman" pitchFamily="18" charset="0"/>
              <a:cs typeface="Times New Roman" pitchFamily="18" charset="0"/>
            </a:rPr>
            <a:t>ОБУЧЕНИЕ</a:t>
          </a:r>
        </a:p>
        <a:p>
          <a:r>
            <a:rPr lang="ru-RU" sz="1800" b="1" dirty="0" smtClean="0">
              <a:latin typeface="Times New Roman" pitchFamily="18" charset="0"/>
              <a:cs typeface="Times New Roman" pitchFamily="18" charset="0"/>
            </a:rPr>
            <a:t>ПЕРСОНАЛА</a:t>
          </a:r>
          <a:endParaRPr lang="ru-RU" sz="1800" b="1" dirty="0">
            <a:latin typeface="Times New Roman" pitchFamily="18" charset="0"/>
            <a:cs typeface="Times New Roman" pitchFamily="18" charset="0"/>
          </a:endParaRPr>
        </a:p>
      </dgm:t>
    </dgm:pt>
    <dgm:pt modelId="{E79B862D-AF07-4516-BC81-DC68B954A100}" type="parTrans" cxnId="{15FC30C6-FBFA-4D87-9B71-B7DD5B450A58}">
      <dgm:prSet/>
      <dgm:spPr/>
      <dgm:t>
        <a:bodyPr/>
        <a:lstStyle/>
        <a:p>
          <a:endParaRPr lang="ru-RU"/>
        </a:p>
      </dgm:t>
    </dgm:pt>
    <dgm:pt modelId="{35C00861-A30F-4682-8C4B-665F279FE18A}" type="sibTrans" cxnId="{15FC30C6-FBFA-4D87-9B71-B7DD5B450A58}">
      <dgm:prSet/>
      <dgm:spPr/>
      <dgm:t>
        <a:bodyPr/>
        <a:lstStyle/>
        <a:p>
          <a:endParaRPr lang="ru-RU"/>
        </a:p>
      </dgm:t>
    </dgm:pt>
    <dgm:pt modelId="{03F1346A-37F1-431D-BF6C-E4273C909805}">
      <dgm:prSet phldrT="[Текст]" custT="1"/>
      <dgm:spPr/>
      <dgm:t>
        <a:bodyPr/>
        <a:lstStyle/>
        <a:p>
          <a:r>
            <a:rPr lang="ru-RU" sz="1800" dirty="0" smtClean="0">
              <a:latin typeface="Times New Roman" pitchFamily="18" charset="0"/>
              <a:cs typeface="Times New Roman" pitchFamily="18" charset="0"/>
            </a:rPr>
            <a:t>Профессиональная подготовка</a:t>
          </a:r>
          <a:endParaRPr lang="ru-RU" sz="1800" dirty="0">
            <a:latin typeface="Times New Roman" pitchFamily="18" charset="0"/>
            <a:cs typeface="Times New Roman" pitchFamily="18" charset="0"/>
          </a:endParaRPr>
        </a:p>
      </dgm:t>
    </dgm:pt>
    <dgm:pt modelId="{19DC5B85-A52E-416F-8F61-C576D3B93857}" type="parTrans" cxnId="{25B3D3D4-DF2D-457F-A466-B61C2194A05F}">
      <dgm:prSet/>
      <dgm:spPr/>
      <dgm:t>
        <a:bodyPr/>
        <a:lstStyle/>
        <a:p>
          <a:endParaRPr lang="ru-RU"/>
        </a:p>
      </dgm:t>
    </dgm:pt>
    <dgm:pt modelId="{65844990-4A33-4BF8-BA59-14D3646244A2}" type="sibTrans" cxnId="{25B3D3D4-DF2D-457F-A466-B61C2194A05F}">
      <dgm:prSet/>
      <dgm:spPr/>
      <dgm:t>
        <a:bodyPr/>
        <a:lstStyle/>
        <a:p>
          <a:endParaRPr lang="ru-RU"/>
        </a:p>
      </dgm:t>
    </dgm:pt>
    <dgm:pt modelId="{2EFC197E-467F-4858-A479-46DE3A2B53E1}">
      <dgm:prSet phldrT="[Текст]" custT="1"/>
      <dgm:spPr/>
      <dgm:t>
        <a:bodyPr/>
        <a:lstStyle/>
        <a:p>
          <a:r>
            <a:rPr lang="ru-RU" sz="1800" dirty="0" smtClean="0">
              <a:latin typeface="Times New Roman" pitchFamily="18" charset="0"/>
              <a:cs typeface="Times New Roman" pitchFamily="18" charset="0"/>
            </a:rPr>
            <a:t>Повышение квалификации</a:t>
          </a:r>
          <a:endParaRPr lang="ru-RU" sz="1800" dirty="0">
            <a:latin typeface="Times New Roman" pitchFamily="18" charset="0"/>
            <a:cs typeface="Times New Roman" pitchFamily="18" charset="0"/>
          </a:endParaRPr>
        </a:p>
      </dgm:t>
    </dgm:pt>
    <dgm:pt modelId="{32A7C8B8-1C96-4B15-B34C-0657E232C40F}" type="parTrans" cxnId="{A4AAD041-33B7-4093-8DBC-2BD854A9CB08}">
      <dgm:prSet/>
      <dgm:spPr/>
      <dgm:t>
        <a:bodyPr/>
        <a:lstStyle/>
        <a:p>
          <a:endParaRPr lang="ru-RU"/>
        </a:p>
      </dgm:t>
    </dgm:pt>
    <dgm:pt modelId="{0E018041-C6C4-41A8-8752-5C52B6FA6C66}" type="sibTrans" cxnId="{A4AAD041-33B7-4093-8DBC-2BD854A9CB08}">
      <dgm:prSet/>
      <dgm:spPr/>
      <dgm:t>
        <a:bodyPr/>
        <a:lstStyle/>
        <a:p>
          <a:endParaRPr lang="ru-RU"/>
        </a:p>
      </dgm:t>
    </dgm:pt>
    <dgm:pt modelId="{D726D452-1723-4681-AB4E-0F3F8D6AA15C}">
      <dgm:prSet phldrT="[Текст]" custT="1"/>
      <dgm:spPr/>
      <dgm:t>
        <a:bodyPr/>
        <a:lstStyle/>
        <a:p>
          <a:r>
            <a:rPr lang="ru-RU" sz="1800" dirty="0" smtClean="0">
              <a:latin typeface="Times New Roman" pitchFamily="18" charset="0"/>
              <a:cs typeface="Times New Roman" pitchFamily="18" charset="0"/>
            </a:rPr>
            <a:t>Переподготовка кадров</a:t>
          </a:r>
          <a:endParaRPr lang="ru-RU" sz="1800" dirty="0">
            <a:latin typeface="Times New Roman" pitchFamily="18" charset="0"/>
            <a:cs typeface="Times New Roman" pitchFamily="18" charset="0"/>
          </a:endParaRPr>
        </a:p>
      </dgm:t>
    </dgm:pt>
    <dgm:pt modelId="{9D9C7B8B-A14E-4F52-80DB-1747DD77EBE6}" type="parTrans" cxnId="{32C00B19-023E-4C02-B9D9-A6C1E1F33E45}">
      <dgm:prSet/>
      <dgm:spPr/>
      <dgm:t>
        <a:bodyPr/>
        <a:lstStyle/>
        <a:p>
          <a:endParaRPr lang="ru-RU"/>
        </a:p>
      </dgm:t>
    </dgm:pt>
    <dgm:pt modelId="{D3E503E4-ACA1-4A60-B31F-42ED79F981EA}" type="sibTrans" cxnId="{32C00B19-023E-4C02-B9D9-A6C1E1F33E45}">
      <dgm:prSet/>
      <dgm:spPr/>
      <dgm:t>
        <a:bodyPr/>
        <a:lstStyle/>
        <a:p>
          <a:endParaRPr lang="ru-RU"/>
        </a:p>
      </dgm:t>
    </dgm:pt>
    <dgm:pt modelId="{8B2303ED-E3D8-4721-BBFD-E20C6B57B4C9}">
      <dgm:prSet phldrT="[Текст]" custT="1"/>
      <dgm:spPr/>
      <dgm:t>
        <a:bodyPr/>
        <a:lstStyle/>
        <a:p>
          <a:r>
            <a:rPr lang="ru-RU" sz="1800" dirty="0" err="1" smtClean="0">
              <a:latin typeface="Times New Roman" pitchFamily="18" charset="0"/>
              <a:cs typeface="Times New Roman" pitchFamily="18" charset="0"/>
            </a:rPr>
            <a:t>Послевузувское</a:t>
          </a:r>
          <a:r>
            <a:rPr lang="ru-RU" sz="1800" dirty="0" smtClean="0">
              <a:latin typeface="Times New Roman" pitchFamily="18" charset="0"/>
              <a:cs typeface="Times New Roman" pitchFamily="18" charset="0"/>
            </a:rPr>
            <a:t> дополнительное образование</a:t>
          </a:r>
          <a:endParaRPr lang="ru-RU" sz="1800" dirty="0">
            <a:latin typeface="Times New Roman" pitchFamily="18" charset="0"/>
            <a:cs typeface="Times New Roman" pitchFamily="18" charset="0"/>
          </a:endParaRPr>
        </a:p>
      </dgm:t>
    </dgm:pt>
    <dgm:pt modelId="{F43A621E-13F6-459F-8E21-5C00581A3679}" type="parTrans" cxnId="{49BC87BE-2C68-41D1-8BD0-A2E4569A05E5}">
      <dgm:prSet/>
      <dgm:spPr/>
      <dgm:t>
        <a:bodyPr/>
        <a:lstStyle/>
        <a:p>
          <a:endParaRPr lang="ru-RU"/>
        </a:p>
      </dgm:t>
    </dgm:pt>
    <dgm:pt modelId="{F5700838-3089-424E-A928-ED0D21B4FA14}" type="sibTrans" cxnId="{49BC87BE-2C68-41D1-8BD0-A2E4569A05E5}">
      <dgm:prSet/>
      <dgm:spPr/>
      <dgm:t>
        <a:bodyPr/>
        <a:lstStyle/>
        <a:p>
          <a:endParaRPr lang="ru-RU"/>
        </a:p>
      </dgm:t>
    </dgm:pt>
    <dgm:pt modelId="{A0EACA57-CCAC-48AA-BCE4-7E219E3A122E}" type="pres">
      <dgm:prSet presAssocID="{09C58E80-A4AD-4053-BC0E-432049CD0CE0}" presName="diagram" presStyleCnt="0">
        <dgm:presLayoutVars>
          <dgm:chPref val="1"/>
          <dgm:dir/>
          <dgm:animOne val="branch"/>
          <dgm:animLvl val="lvl"/>
          <dgm:resizeHandles val="exact"/>
        </dgm:presLayoutVars>
      </dgm:prSet>
      <dgm:spPr/>
      <dgm:t>
        <a:bodyPr/>
        <a:lstStyle/>
        <a:p>
          <a:endParaRPr lang="ru-RU"/>
        </a:p>
      </dgm:t>
    </dgm:pt>
    <dgm:pt modelId="{3B82491A-6E1B-40B6-9BC0-55B87CBCDEC9}" type="pres">
      <dgm:prSet presAssocID="{DFC2A26F-E66A-46B8-B7AB-7ED7CFCFEF13}" presName="root1" presStyleCnt="0"/>
      <dgm:spPr/>
    </dgm:pt>
    <dgm:pt modelId="{BF46BD82-15E8-40BD-868E-94C84CCB9326}" type="pres">
      <dgm:prSet presAssocID="{DFC2A26F-E66A-46B8-B7AB-7ED7CFCFEF13}" presName="LevelOneTextNode" presStyleLbl="node0" presStyleIdx="0" presStyleCnt="1" custScaleX="173675" custScaleY="319286" custLinFactNeighborX="-70195" custLinFactNeighborY="2598">
        <dgm:presLayoutVars>
          <dgm:chPref val="3"/>
        </dgm:presLayoutVars>
      </dgm:prSet>
      <dgm:spPr/>
      <dgm:t>
        <a:bodyPr/>
        <a:lstStyle/>
        <a:p>
          <a:endParaRPr lang="ru-RU"/>
        </a:p>
      </dgm:t>
    </dgm:pt>
    <dgm:pt modelId="{B59EFABA-C3E4-46AC-A16E-FCF3564A0835}" type="pres">
      <dgm:prSet presAssocID="{DFC2A26F-E66A-46B8-B7AB-7ED7CFCFEF13}" presName="level2hierChild" presStyleCnt="0"/>
      <dgm:spPr/>
    </dgm:pt>
    <dgm:pt modelId="{41529C45-86AF-437F-B12C-3DB5B5B0B91D}" type="pres">
      <dgm:prSet presAssocID="{19DC5B85-A52E-416F-8F61-C576D3B93857}" presName="conn2-1" presStyleLbl="parChTrans1D2" presStyleIdx="0" presStyleCnt="4"/>
      <dgm:spPr/>
      <dgm:t>
        <a:bodyPr/>
        <a:lstStyle/>
        <a:p>
          <a:endParaRPr lang="ru-RU"/>
        </a:p>
      </dgm:t>
    </dgm:pt>
    <dgm:pt modelId="{50955748-1E4C-4CC9-927A-8FAC7783B0CE}" type="pres">
      <dgm:prSet presAssocID="{19DC5B85-A52E-416F-8F61-C576D3B93857}" presName="connTx" presStyleLbl="parChTrans1D2" presStyleIdx="0" presStyleCnt="4"/>
      <dgm:spPr/>
      <dgm:t>
        <a:bodyPr/>
        <a:lstStyle/>
        <a:p>
          <a:endParaRPr lang="ru-RU"/>
        </a:p>
      </dgm:t>
    </dgm:pt>
    <dgm:pt modelId="{DC977C2A-D371-46F9-B807-CE91BCCF2F56}" type="pres">
      <dgm:prSet presAssocID="{03F1346A-37F1-431D-BF6C-E4273C909805}" presName="root2" presStyleCnt="0"/>
      <dgm:spPr/>
    </dgm:pt>
    <dgm:pt modelId="{0D2ED8D1-68C7-438C-8F32-67B6243F8497}" type="pres">
      <dgm:prSet presAssocID="{03F1346A-37F1-431D-BF6C-E4273C909805}" presName="LevelTwoTextNode" presStyleLbl="node2" presStyleIdx="0" presStyleCnt="4" custScaleX="287572">
        <dgm:presLayoutVars>
          <dgm:chPref val="3"/>
        </dgm:presLayoutVars>
      </dgm:prSet>
      <dgm:spPr/>
      <dgm:t>
        <a:bodyPr/>
        <a:lstStyle/>
        <a:p>
          <a:endParaRPr lang="ru-RU"/>
        </a:p>
      </dgm:t>
    </dgm:pt>
    <dgm:pt modelId="{5C85DF02-7012-46E2-9FF7-A9DB70ADBB04}" type="pres">
      <dgm:prSet presAssocID="{03F1346A-37F1-431D-BF6C-E4273C909805}" presName="level3hierChild" presStyleCnt="0"/>
      <dgm:spPr/>
    </dgm:pt>
    <dgm:pt modelId="{2714DCB9-2D24-45E8-A93A-C2F4CF91C391}" type="pres">
      <dgm:prSet presAssocID="{32A7C8B8-1C96-4B15-B34C-0657E232C40F}" presName="conn2-1" presStyleLbl="parChTrans1D2" presStyleIdx="1" presStyleCnt="4"/>
      <dgm:spPr/>
      <dgm:t>
        <a:bodyPr/>
        <a:lstStyle/>
        <a:p>
          <a:endParaRPr lang="ru-RU"/>
        </a:p>
      </dgm:t>
    </dgm:pt>
    <dgm:pt modelId="{8D8A47DE-4FEF-48DE-A95B-E294C230009C}" type="pres">
      <dgm:prSet presAssocID="{32A7C8B8-1C96-4B15-B34C-0657E232C40F}" presName="connTx" presStyleLbl="parChTrans1D2" presStyleIdx="1" presStyleCnt="4"/>
      <dgm:spPr/>
      <dgm:t>
        <a:bodyPr/>
        <a:lstStyle/>
        <a:p>
          <a:endParaRPr lang="ru-RU"/>
        </a:p>
      </dgm:t>
    </dgm:pt>
    <dgm:pt modelId="{D7818D6E-303D-4F0D-B74B-312B902A0716}" type="pres">
      <dgm:prSet presAssocID="{2EFC197E-467F-4858-A479-46DE3A2B53E1}" presName="root2" presStyleCnt="0"/>
      <dgm:spPr/>
    </dgm:pt>
    <dgm:pt modelId="{1F0D70A7-983A-45AD-A6EA-BB04E4FE8CB1}" type="pres">
      <dgm:prSet presAssocID="{2EFC197E-467F-4858-A479-46DE3A2B53E1}" presName="LevelTwoTextNode" presStyleLbl="node2" presStyleIdx="1" presStyleCnt="4" custScaleX="292961">
        <dgm:presLayoutVars>
          <dgm:chPref val="3"/>
        </dgm:presLayoutVars>
      </dgm:prSet>
      <dgm:spPr/>
      <dgm:t>
        <a:bodyPr/>
        <a:lstStyle/>
        <a:p>
          <a:endParaRPr lang="ru-RU"/>
        </a:p>
      </dgm:t>
    </dgm:pt>
    <dgm:pt modelId="{C5AE1F61-E4DD-498D-AE29-193B96EA0E5D}" type="pres">
      <dgm:prSet presAssocID="{2EFC197E-467F-4858-A479-46DE3A2B53E1}" presName="level3hierChild" presStyleCnt="0"/>
      <dgm:spPr/>
    </dgm:pt>
    <dgm:pt modelId="{C9700E93-42F4-48CE-A64B-17BCCBB9E938}" type="pres">
      <dgm:prSet presAssocID="{9D9C7B8B-A14E-4F52-80DB-1747DD77EBE6}" presName="conn2-1" presStyleLbl="parChTrans1D2" presStyleIdx="2" presStyleCnt="4"/>
      <dgm:spPr/>
      <dgm:t>
        <a:bodyPr/>
        <a:lstStyle/>
        <a:p>
          <a:endParaRPr lang="ru-RU"/>
        </a:p>
      </dgm:t>
    </dgm:pt>
    <dgm:pt modelId="{75236519-2E52-44AC-B705-860BA7F29559}" type="pres">
      <dgm:prSet presAssocID="{9D9C7B8B-A14E-4F52-80DB-1747DD77EBE6}" presName="connTx" presStyleLbl="parChTrans1D2" presStyleIdx="2" presStyleCnt="4"/>
      <dgm:spPr/>
      <dgm:t>
        <a:bodyPr/>
        <a:lstStyle/>
        <a:p>
          <a:endParaRPr lang="ru-RU"/>
        </a:p>
      </dgm:t>
    </dgm:pt>
    <dgm:pt modelId="{E8182D8B-5EF2-4317-B51A-3AEF0EA3C8F2}" type="pres">
      <dgm:prSet presAssocID="{D726D452-1723-4681-AB4E-0F3F8D6AA15C}" presName="root2" presStyleCnt="0"/>
      <dgm:spPr/>
    </dgm:pt>
    <dgm:pt modelId="{F05A1332-41D1-4597-90F6-91813D1BE153}" type="pres">
      <dgm:prSet presAssocID="{D726D452-1723-4681-AB4E-0F3F8D6AA15C}" presName="LevelTwoTextNode" presStyleLbl="node2" presStyleIdx="2" presStyleCnt="4" custScaleX="277322" custLinFactNeighborX="5524" custLinFactNeighborY="-881">
        <dgm:presLayoutVars>
          <dgm:chPref val="3"/>
        </dgm:presLayoutVars>
      </dgm:prSet>
      <dgm:spPr/>
      <dgm:t>
        <a:bodyPr/>
        <a:lstStyle/>
        <a:p>
          <a:endParaRPr lang="ru-RU"/>
        </a:p>
      </dgm:t>
    </dgm:pt>
    <dgm:pt modelId="{6418E98D-D6C1-4983-AB36-76B91E55FE94}" type="pres">
      <dgm:prSet presAssocID="{D726D452-1723-4681-AB4E-0F3F8D6AA15C}" presName="level3hierChild" presStyleCnt="0"/>
      <dgm:spPr/>
    </dgm:pt>
    <dgm:pt modelId="{7B596330-ACC3-454C-8EF3-F26366E3FC55}" type="pres">
      <dgm:prSet presAssocID="{F43A621E-13F6-459F-8E21-5C00581A3679}" presName="conn2-1" presStyleLbl="parChTrans1D2" presStyleIdx="3" presStyleCnt="4"/>
      <dgm:spPr/>
      <dgm:t>
        <a:bodyPr/>
        <a:lstStyle/>
        <a:p>
          <a:endParaRPr lang="ru-RU"/>
        </a:p>
      </dgm:t>
    </dgm:pt>
    <dgm:pt modelId="{6716EBCF-1E8B-4C41-BF65-2ED1994F882E}" type="pres">
      <dgm:prSet presAssocID="{F43A621E-13F6-459F-8E21-5C00581A3679}" presName="connTx" presStyleLbl="parChTrans1D2" presStyleIdx="3" presStyleCnt="4"/>
      <dgm:spPr/>
      <dgm:t>
        <a:bodyPr/>
        <a:lstStyle/>
        <a:p>
          <a:endParaRPr lang="ru-RU"/>
        </a:p>
      </dgm:t>
    </dgm:pt>
    <dgm:pt modelId="{151A2DA4-DB6F-4C68-8649-60B6163DED30}" type="pres">
      <dgm:prSet presAssocID="{8B2303ED-E3D8-4721-BBFD-E20C6B57B4C9}" presName="root2" presStyleCnt="0"/>
      <dgm:spPr/>
    </dgm:pt>
    <dgm:pt modelId="{14B01E4A-8A4C-4A6E-A62D-68872C266544}" type="pres">
      <dgm:prSet presAssocID="{8B2303ED-E3D8-4721-BBFD-E20C6B57B4C9}" presName="LevelTwoTextNode" presStyleLbl="node2" presStyleIdx="3" presStyleCnt="4" custScaleX="280311" custLinFactNeighborX="5981" custLinFactNeighborY="-6653">
        <dgm:presLayoutVars>
          <dgm:chPref val="3"/>
        </dgm:presLayoutVars>
      </dgm:prSet>
      <dgm:spPr/>
      <dgm:t>
        <a:bodyPr/>
        <a:lstStyle/>
        <a:p>
          <a:endParaRPr lang="ru-RU"/>
        </a:p>
      </dgm:t>
    </dgm:pt>
    <dgm:pt modelId="{F152E15D-2BB4-4488-BF83-68C87755F816}" type="pres">
      <dgm:prSet presAssocID="{8B2303ED-E3D8-4721-BBFD-E20C6B57B4C9}" presName="level3hierChild" presStyleCnt="0"/>
      <dgm:spPr/>
    </dgm:pt>
  </dgm:ptLst>
  <dgm:cxnLst>
    <dgm:cxn modelId="{49BC87BE-2C68-41D1-8BD0-A2E4569A05E5}" srcId="{DFC2A26F-E66A-46B8-B7AB-7ED7CFCFEF13}" destId="{8B2303ED-E3D8-4721-BBFD-E20C6B57B4C9}" srcOrd="3" destOrd="0" parTransId="{F43A621E-13F6-459F-8E21-5C00581A3679}" sibTransId="{F5700838-3089-424E-A928-ED0D21B4FA14}"/>
    <dgm:cxn modelId="{A4AAD041-33B7-4093-8DBC-2BD854A9CB08}" srcId="{DFC2A26F-E66A-46B8-B7AB-7ED7CFCFEF13}" destId="{2EFC197E-467F-4858-A479-46DE3A2B53E1}" srcOrd="1" destOrd="0" parTransId="{32A7C8B8-1C96-4B15-B34C-0657E232C40F}" sibTransId="{0E018041-C6C4-41A8-8752-5C52B6FA6C66}"/>
    <dgm:cxn modelId="{6ED4B71C-0EA0-403C-92D5-3ABD0AC88BB0}" type="presOf" srcId="{32A7C8B8-1C96-4B15-B34C-0657E232C40F}" destId="{2714DCB9-2D24-45E8-A93A-C2F4CF91C391}" srcOrd="0" destOrd="0" presId="urn:microsoft.com/office/officeart/2005/8/layout/hierarchy2"/>
    <dgm:cxn modelId="{57608ED2-B027-4655-9F85-D7F536A19410}" type="presOf" srcId="{D726D452-1723-4681-AB4E-0F3F8D6AA15C}" destId="{F05A1332-41D1-4597-90F6-91813D1BE153}" srcOrd="0" destOrd="0" presId="urn:microsoft.com/office/officeart/2005/8/layout/hierarchy2"/>
    <dgm:cxn modelId="{90B49B8E-F256-43D1-B7BE-EB6DD14C2D72}" type="presOf" srcId="{2EFC197E-467F-4858-A479-46DE3A2B53E1}" destId="{1F0D70A7-983A-45AD-A6EA-BB04E4FE8CB1}" srcOrd="0" destOrd="0" presId="urn:microsoft.com/office/officeart/2005/8/layout/hierarchy2"/>
    <dgm:cxn modelId="{08D1E787-7905-4A3A-82C3-E0A40A4B0B53}" type="presOf" srcId="{F43A621E-13F6-459F-8E21-5C00581A3679}" destId="{6716EBCF-1E8B-4C41-BF65-2ED1994F882E}" srcOrd="1" destOrd="0" presId="urn:microsoft.com/office/officeart/2005/8/layout/hierarchy2"/>
    <dgm:cxn modelId="{38B5B558-C6AC-45BC-AB3E-FE4C1FB1986E}" type="presOf" srcId="{DFC2A26F-E66A-46B8-B7AB-7ED7CFCFEF13}" destId="{BF46BD82-15E8-40BD-868E-94C84CCB9326}" srcOrd="0" destOrd="0" presId="urn:microsoft.com/office/officeart/2005/8/layout/hierarchy2"/>
    <dgm:cxn modelId="{666B32E4-B7D3-44AA-8194-4D0B9E77257A}" type="presOf" srcId="{9D9C7B8B-A14E-4F52-80DB-1747DD77EBE6}" destId="{C9700E93-42F4-48CE-A64B-17BCCBB9E938}" srcOrd="0" destOrd="0" presId="urn:microsoft.com/office/officeart/2005/8/layout/hierarchy2"/>
    <dgm:cxn modelId="{EC1B301A-EDE5-431A-9BA9-17D61C943423}" type="presOf" srcId="{32A7C8B8-1C96-4B15-B34C-0657E232C40F}" destId="{8D8A47DE-4FEF-48DE-A95B-E294C230009C}" srcOrd="1" destOrd="0" presId="urn:microsoft.com/office/officeart/2005/8/layout/hierarchy2"/>
    <dgm:cxn modelId="{8FCD2AB6-BF51-49F1-B562-A9E55D8FD4A8}" type="presOf" srcId="{09C58E80-A4AD-4053-BC0E-432049CD0CE0}" destId="{A0EACA57-CCAC-48AA-BCE4-7E219E3A122E}" srcOrd="0" destOrd="0" presId="urn:microsoft.com/office/officeart/2005/8/layout/hierarchy2"/>
    <dgm:cxn modelId="{5E065C7F-3B23-4881-848E-45B45B7E23B9}" type="presOf" srcId="{F43A621E-13F6-459F-8E21-5C00581A3679}" destId="{7B596330-ACC3-454C-8EF3-F26366E3FC55}" srcOrd="0" destOrd="0" presId="urn:microsoft.com/office/officeart/2005/8/layout/hierarchy2"/>
    <dgm:cxn modelId="{25B3D3D4-DF2D-457F-A466-B61C2194A05F}" srcId="{DFC2A26F-E66A-46B8-B7AB-7ED7CFCFEF13}" destId="{03F1346A-37F1-431D-BF6C-E4273C909805}" srcOrd="0" destOrd="0" parTransId="{19DC5B85-A52E-416F-8F61-C576D3B93857}" sibTransId="{65844990-4A33-4BF8-BA59-14D3646244A2}"/>
    <dgm:cxn modelId="{3C5AE317-92C4-4CD9-A95E-9984E470D514}" type="presOf" srcId="{8B2303ED-E3D8-4721-BBFD-E20C6B57B4C9}" destId="{14B01E4A-8A4C-4A6E-A62D-68872C266544}" srcOrd="0" destOrd="0" presId="urn:microsoft.com/office/officeart/2005/8/layout/hierarchy2"/>
    <dgm:cxn modelId="{DBF6EE56-B6D0-487B-BBEF-3BA0FA1D6E3B}" type="presOf" srcId="{19DC5B85-A52E-416F-8F61-C576D3B93857}" destId="{41529C45-86AF-437F-B12C-3DB5B5B0B91D}" srcOrd="0" destOrd="0" presId="urn:microsoft.com/office/officeart/2005/8/layout/hierarchy2"/>
    <dgm:cxn modelId="{15FC30C6-FBFA-4D87-9B71-B7DD5B450A58}" srcId="{09C58E80-A4AD-4053-BC0E-432049CD0CE0}" destId="{DFC2A26F-E66A-46B8-B7AB-7ED7CFCFEF13}" srcOrd="0" destOrd="0" parTransId="{E79B862D-AF07-4516-BC81-DC68B954A100}" sibTransId="{35C00861-A30F-4682-8C4B-665F279FE18A}"/>
    <dgm:cxn modelId="{DAF40320-6213-4637-B1FC-0CC69A679CA4}" type="presOf" srcId="{9D9C7B8B-A14E-4F52-80DB-1747DD77EBE6}" destId="{75236519-2E52-44AC-B705-860BA7F29559}" srcOrd="1" destOrd="0" presId="urn:microsoft.com/office/officeart/2005/8/layout/hierarchy2"/>
    <dgm:cxn modelId="{64E5782F-418B-4C31-B5DB-3E7E4E25CFA7}" type="presOf" srcId="{03F1346A-37F1-431D-BF6C-E4273C909805}" destId="{0D2ED8D1-68C7-438C-8F32-67B6243F8497}" srcOrd="0" destOrd="0" presId="urn:microsoft.com/office/officeart/2005/8/layout/hierarchy2"/>
    <dgm:cxn modelId="{BADE35EE-05D8-4335-A76D-C4C0B6D0680B}" type="presOf" srcId="{19DC5B85-A52E-416F-8F61-C576D3B93857}" destId="{50955748-1E4C-4CC9-927A-8FAC7783B0CE}" srcOrd="1" destOrd="0" presId="urn:microsoft.com/office/officeart/2005/8/layout/hierarchy2"/>
    <dgm:cxn modelId="{32C00B19-023E-4C02-B9D9-A6C1E1F33E45}" srcId="{DFC2A26F-E66A-46B8-B7AB-7ED7CFCFEF13}" destId="{D726D452-1723-4681-AB4E-0F3F8D6AA15C}" srcOrd="2" destOrd="0" parTransId="{9D9C7B8B-A14E-4F52-80DB-1747DD77EBE6}" sibTransId="{D3E503E4-ACA1-4A60-B31F-42ED79F981EA}"/>
    <dgm:cxn modelId="{43AF88DA-9FEB-4BE6-B340-D148FD32A64C}" type="presParOf" srcId="{A0EACA57-CCAC-48AA-BCE4-7E219E3A122E}" destId="{3B82491A-6E1B-40B6-9BC0-55B87CBCDEC9}" srcOrd="0" destOrd="0" presId="urn:microsoft.com/office/officeart/2005/8/layout/hierarchy2"/>
    <dgm:cxn modelId="{5400D806-8DB5-4080-8623-B4CDB14F4136}" type="presParOf" srcId="{3B82491A-6E1B-40B6-9BC0-55B87CBCDEC9}" destId="{BF46BD82-15E8-40BD-868E-94C84CCB9326}" srcOrd="0" destOrd="0" presId="urn:microsoft.com/office/officeart/2005/8/layout/hierarchy2"/>
    <dgm:cxn modelId="{E88A2D17-2F77-4155-BFBB-BE1E75A684A1}" type="presParOf" srcId="{3B82491A-6E1B-40B6-9BC0-55B87CBCDEC9}" destId="{B59EFABA-C3E4-46AC-A16E-FCF3564A0835}" srcOrd="1" destOrd="0" presId="urn:microsoft.com/office/officeart/2005/8/layout/hierarchy2"/>
    <dgm:cxn modelId="{03079350-D995-4B3D-8AEF-3A3F97CB2406}" type="presParOf" srcId="{B59EFABA-C3E4-46AC-A16E-FCF3564A0835}" destId="{41529C45-86AF-437F-B12C-3DB5B5B0B91D}" srcOrd="0" destOrd="0" presId="urn:microsoft.com/office/officeart/2005/8/layout/hierarchy2"/>
    <dgm:cxn modelId="{D6DFAE66-69E9-47AF-A96E-D8B24DEB7435}" type="presParOf" srcId="{41529C45-86AF-437F-B12C-3DB5B5B0B91D}" destId="{50955748-1E4C-4CC9-927A-8FAC7783B0CE}" srcOrd="0" destOrd="0" presId="urn:microsoft.com/office/officeart/2005/8/layout/hierarchy2"/>
    <dgm:cxn modelId="{95B6ECE9-5397-45CD-A385-F6413E1EF059}" type="presParOf" srcId="{B59EFABA-C3E4-46AC-A16E-FCF3564A0835}" destId="{DC977C2A-D371-46F9-B807-CE91BCCF2F56}" srcOrd="1" destOrd="0" presId="urn:microsoft.com/office/officeart/2005/8/layout/hierarchy2"/>
    <dgm:cxn modelId="{AC4DD2BD-A608-4A71-AF65-D881B0B01D80}" type="presParOf" srcId="{DC977C2A-D371-46F9-B807-CE91BCCF2F56}" destId="{0D2ED8D1-68C7-438C-8F32-67B6243F8497}" srcOrd="0" destOrd="0" presId="urn:microsoft.com/office/officeart/2005/8/layout/hierarchy2"/>
    <dgm:cxn modelId="{B2E6BDB0-4DBA-4E2F-B106-600B0FD80C41}" type="presParOf" srcId="{DC977C2A-D371-46F9-B807-CE91BCCF2F56}" destId="{5C85DF02-7012-46E2-9FF7-A9DB70ADBB04}" srcOrd="1" destOrd="0" presId="urn:microsoft.com/office/officeart/2005/8/layout/hierarchy2"/>
    <dgm:cxn modelId="{0CA3D42C-48B0-44A0-AFE9-4CB638109A05}" type="presParOf" srcId="{B59EFABA-C3E4-46AC-A16E-FCF3564A0835}" destId="{2714DCB9-2D24-45E8-A93A-C2F4CF91C391}" srcOrd="2" destOrd="0" presId="urn:microsoft.com/office/officeart/2005/8/layout/hierarchy2"/>
    <dgm:cxn modelId="{EC43ACDA-A8E7-4B48-BEDF-E96D13DE857D}" type="presParOf" srcId="{2714DCB9-2D24-45E8-A93A-C2F4CF91C391}" destId="{8D8A47DE-4FEF-48DE-A95B-E294C230009C}" srcOrd="0" destOrd="0" presId="urn:microsoft.com/office/officeart/2005/8/layout/hierarchy2"/>
    <dgm:cxn modelId="{B1BD75E6-8367-43D5-84D4-035C7DB90FEF}" type="presParOf" srcId="{B59EFABA-C3E4-46AC-A16E-FCF3564A0835}" destId="{D7818D6E-303D-4F0D-B74B-312B902A0716}" srcOrd="3" destOrd="0" presId="urn:microsoft.com/office/officeart/2005/8/layout/hierarchy2"/>
    <dgm:cxn modelId="{2808EF18-9055-44B9-8D65-16D225A417E9}" type="presParOf" srcId="{D7818D6E-303D-4F0D-B74B-312B902A0716}" destId="{1F0D70A7-983A-45AD-A6EA-BB04E4FE8CB1}" srcOrd="0" destOrd="0" presId="urn:microsoft.com/office/officeart/2005/8/layout/hierarchy2"/>
    <dgm:cxn modelId="{A011C5BC-5104-423E-B0AD-93468F11B118}" type="presParOf" srcId="{D7818D6E-303D-4F0D-B74B-312B902A0716}" destId="{C5AE1F61-E4DD-498D-AE29-193B96EA0E5D}" srcOrd="1" destOrd="0" presId="urn:microsoft.com/office/officeart/2005/8/layout/hierarchy2"/>
    <dgm:cxn modelId="{A5809EEF-FA41-47FF-A34A-516121A7F62F}" type="presParOf" srcId="{B59EFABA-C3E4-46AC-A16E-FCF3564A0835}" destId="{C9700E93-42F4-48CE-A64B-17BCCBB9E938}" srcOrd="4" destOrd="0" presId="urn:microsoft.com/office/officeart/2005/8/layout/hierarchy2"/>
    <dgm:cxn modelId="{3D3A3ECE-5D0D-4991-91D6-9C6D6B2B37B8}" type="presParOf" srcId="{C9700E93-42F4-48CE-A64B-17BCCBB9E938}" destId="{75236519-2E52-44AC-B705-860BA7F29559}" srcOrd="0" destOrd="0" presId="urn:microsoft.com/office/officeart/2005/8/layout/hierarchy2"/>
    <dgm:cxn modelId="{BD920726-8839-4822-A645-8FDAA11EE6AE}" type="presParOf" srcId="{B59EFABA-C3E4-46AC-A16E-FCF3564A0835}" destId="{E8182D8B-5EF2-4317-B51A-3AEF0EA3C8F2}" srcOrd="5" destOrd="0" presId="urn:microsoft.com/office/officeart/2005/8/layout/hierarchy2"/>
    <dgm:cxn modelId="{E954648B-0766-4FA9-BCF5-F042CBC8B9A7}" type="presParOf" srcId="{E8182D8B-5EF2-4317-B51A-3AEF0EA3C8F2}" destId="{F05A1332-41D1-4597-90F6-91813D1BE153}" srcOrd="0" destOrd="0" presId="urn:microsoft.com/office/officeart/2005/8/layout/hierarchy2"/>
    <dgm:cxn modelId="{97C4CDCC-8FFC-40EE-8848-148D54B3CD9B}" type="presParOf" srcId="{E8182D8B-5EF2-4317-B51A-3AEF0EA3C8F2}" destId="{6418E98D-D6C1-4983-AB36-76B91E55FE94}" srcOrd="1" destOrd="0" presId="urn:microsoft.com/office/officeart/2005/8/layout/hierarchy2"/>
    <dgm:cxn modelId="{A55E7842-C096-4932-A2CB-FFE02C3BEDEF}" type="presParOf" srcId="{B59EFABA-C3E4-46AC-A16E-FCF3564A0835}" destId="{7B596330-ACC3-454C-8EF3-F26366E3FC55}" srcOrd="6" destOrd="0" presId="urn:microsoft.com/office/officeart/2005/8/layout/hierarchy2"/>
    <dgm:cxn modelId="{B9CC771C-8513-443A-B0DB-E72535345F5D}" type="presParOf" srcId="{7B596330-ACC3-454C-8EF3-F26366E3FC55}" destId="{6716EBCF-1E8B-4C41-BF65-2ED1994F882E}" srcOrd="0" destOrd="0" presId="urn:microsoft.com/office/officeart/2005/8/layout/hierarchy2"/>
    <dgm:cxn modelId="{2592578A-3C02-4110-A209-597CC60B5A48}" type="presParOf" srcId="{B59EFABA-C3E4-46AC-A16E-FCF3564A0835}" destId="{151A2DA4-DB6F-4C68-8649-60B6163DED30}" srcOrd="7" destOrd="0" presId="urn:microsoft.com/office/officeart/2005/8/layout/hierarchy2"/>
    <dgm:cxn modelId="{D702C486-FF66-4C9C-96D6-6C413325FD8F}" type="presParOf" srcId="{151A2DA4-DB6F-4C68-8649-60B6163DED30}" destId="{14B01E4A-8A4C-4A6E-A62D-68872C266544}" srcOrd="0" destOrd="0" presId="urn:microsoft.com/office/officeart/2005/8/layout/hierarchy2"/>
    <dgm:cxn modelId="{26AB73C7-C11E-4C24-9A19-C3240B5FF792}" type="presParOf" srcId="{151A2DA4-DB6F-4C68-8649-60B6163DED30}" destId="{F152E15D-2BB4-4488-BF83-68C87755F8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909297-D6B8-48BB-8B0E-1C0DE999061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ru-RU"/>
        </a:p>
      </dgm:t>
    </dgm:pt>
    <dgm:pt modelId="{F0279D06-137B-42DF-B25E-D6531FCE0995}">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Элементы системы социально-трудовых отношений </a:t>
          </a:r>
        </a:p>
        <a:p>
          <a:pPr>
            <a:lnSpc>
              <a:spcPct val="100000"/>
            </a:lnSpc>
            <a:spcBef>
              <a:spcPts val="0"/>
            </a:spcBef>
            <a:spcAft>
              <a:spcPts val="0"/>
            </a:spcAft>
          </a:pPr>
          <a:r>
            <a:rPr lang="ru-RU" dirty="0" smtClean="0">
              <a:latin typeface="Times New Roman" pitchFamily="18" charset="0"/>
              <a:cs typeface="Times New Roman" pitchFamily="18" charset="0"/>
            </a:rPr>
            <a:t>(СТО)</a:t>
          </a:r>
          <a:endParaRPr lang="ru-RU" dirty="0">
            <a:latin typeface="Times New Roman" pitchFamily="18" charset="0"/>
            <a:cs typeface="Times New Roman" pitchFamily="18" charset="0"/>
          </a:endParaRPr>
        </a:p>
      </dgm:t>
    </dgm:pt>
    <dgm:pt modelId="{18E1F3C6-2EAA-4AA5-87A5-4E8FCA7EAA76}" type="parTrans" cxnId="{CA755648-2384-4F9D-A5F7-9BC7D9CEB307}">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A68F032E-3B95-48C0-87F7-63BA9583C240}" type="sibTrans" cxnId="{CA755648-2384-4F9D-A5F7-9BC7D9CEB307}">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81C8C33F-80F6-467B-B592-DAC79605258C}">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Субъекты СТО</a:t>
          </a:r>
          <a:endParaRPr lang="ru-RU" dirty="0">
            <a:latin typeface="Times New Roman" pitchFamily="18" charset="0"/>
            <a:cs typeface="Times New Roman" pitchFamily="18" charset="0"/>
          </a:endParaRPr>
        </a:p>
      </dgm:t>
    </dgm:pt>
    <dgm:pt modelId="{8D0C9803-A6C9-473B-B878-BA694F478B65}" type="parTrans" cxnId="{4E1F14FA-9A87-4E06-BEE3-414C13CB4770}">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12590D96-6A03-4FB1-9B65-EA2DA4E893C1}" type="sibTrans" cxnId="{4E1F14FA-9A87-4E06-BEE3-414C13CB4770}">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13239C20-76A0-4465-8E89-3C698F734E36}">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Принципы СТО</a:t>
          </a:r>
          <a:endParaRPr lang="ru-RU" dirty="0">
            <a:latin typeface="Times New Roman" pitchFamily="18" charset="0"/>
            <a:cs typeface="Times New Roman" pitchFamily="18" charset="0"/>
          </a:endParaRPr>
        </a:p>
      </dgm:t>
    </dgm:pt>
    <dgm:pt modelId="{8C6F3355-436E-4C18-9789-278ACFD85374}" type="parTrans" cxnId="{A9555101-5941-4B20-9460-CC706324CF76}">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F08B6887-D3D6-4731-91C8-189F24B8E701}" type="sibTrans" cxnId="{A9555101-5941-4B20-9460-CC706324CF76}">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0A425CB7-74EF-4D84-A328-F92D4765C86C}">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Уровни СТО</a:t>
          </a:r>
          <a:endParaRPr lang="ru-RU" dirty="0">
            <a:latin typeface="Times New Roman" pitchFamily="18" charset="0"/>
            <a:cs typeface="Times New Roman" pitchFamily="18" charset="0"/>
          </a:endParaRPr>
        </a:p>
      </dgm:t>
    </dgm:pt>
    <dgm:pt modelId="{7326D666-751B-47EA-8F9B-E1A66719CA23}" type="parTrans" cxnId="{094F4E2D-5578-4E56-9B64-F9812437BA0D}">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29E164FE-AD52-4D80-9A81-4AFECFF0D96B}" type="sibTrans" cxnId="{094F4E2D-5578-4E56-9B64-F9812437BA0D}">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EB2BC395-90F8-4030-A294-501ABDF2F71D}">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Предметы СТО</a:t>
          </a:r>
          <a:endParaRPr lang="ru-RU" dirty="0">
            <a:latin typeface="Times New Roman" pitchFamily="18" charset="0"/>
            <a:cs typeface="Times New Roman" pitchFamily="18" charset="0"/>
          </a:endParaRPr>
        </a:p>
      </dgm:t>
    </dgm:pt>
    <dgm:pt modelId="{1D30A7B9-337D-4788-A3AE-E04BF2C3338A}" type="parTrans" cxnId="{EDD3A54F-8F09-4DB0-8FE0-33A9D93722F6}">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37000107-B2BA-496A-A80C-CA03B9985BD7}" type="sibTrans" cxnId="{EDD3A54F-8F09-4DB0-8FE0-33A9D93722F6}">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72E4F97B-143E-4D31-9F13-3DCAD4230B5A}">
      <dgm:prSet phldrT="[Текст]"/>
      <dgm:spPr/>
      <dgm:t>
        <a:bodyPr/>
        <a:lstStyle/>
        <a:p>
          <a:pPr>
            <a:lnSpc>
              <a:spcPct val="100000"/>
            </a:lnSpc>
            <a:spcBef>
              <a:spcPts val="0"/>
            </a:spcBef>
            <a:spcAft>
              <a:spcPts val="0"/>
            </a:spcAft>
          </a:pPr>
          <a:r>
            <a:rPr lang="ru-RU" dirty="0" smtClean="0">
              <a:latin typeface="Times New Roman" pitchFamily="18" charset="0"/>
              <a:cs typeface="Times New Roman" pitchFamily="18" charset="0"/>
            </a:rPr>
            <a:t>Типы </a:t>
          </a:r>
        </a:p>
        <a:p>
          <a:pPr>
            <a:lnSpc>
              <a:spcPct val="100000"/>
            </a:lnSpc>
            <a:spcBef>
              <a:spcPts val="0"/>
            </a:spcBef>
            <a:spcAft>
              <a:spcPts val="0"/>
            </a:spcAft>
          </a:pPr>
          <a:r>
            <a:rPr lang="ru-RU" dirty="0" smtClean="0">
              <a:latin typeface="Times New Roman" pitchFamily="18" charset="0"/>
              <a:cs typeface="Times New Roman" pitchFamily="18" charset="0"/>
            </a:rPr>
            <a:t>СТО</a:t>
          </a:r>
          <a:endParaRPr lang="ru-RU" dirty="0">
            <a:latin typeface="Times New Roman" pitchFamily="18" charset="0"/>
            <a:cs typeface="Times New Roman" pitchFamily="18" charset="0"/>
          </a:endParaRPr>
        </a:p>
      </dgm:t>
    </dgm:pt>
    <dgm:pt modelId="{9F3B2F13-24DF-4530-A9B4-4EA699FAC557}" type="parTrans" cxnId="{FB6DB370-7879-4FF8-A3F2-18AA7FF1D3F9}">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05C22BD4-B4EC-4C26-AA1D-AB0F6FF71B7F}" type="sibTrans" cxnId="{FB6DB370-7879-4FF8-A3F2-18AA7FF1D3F9}">
      <dgm:prSet/>
      <dgm:spPr/>
      <dgm:t>
        <a:bodyPr/>
        <a:lstStyle/>
        <a:p>
          <a:pPr>
            <a:lnSpc>
              <a:spcPct val="100000"/>
            </a:lnSpc>
            <a:spcBef>
              <a:spcPts val="0"/>
            </a:spcBef>
            <a:spcAft>
              <a:spcPts val="0"/>
            </a:spcAft>
          </a:pPr>
          <a:endParaRPr lang="ru-RU">
            <a:latin typeface="Times New Roman" pitchFamily="18" charset="0"/>
            <a:cs typeface="Times New Roman" pitchFamily="18" charset="0"/>
          </a:endParaRPr>
        </a:p>
      </dgm:t>
    </dgm:pt>
    <dgm:pt modelId="{7DBA8170-BB1D-44D9-9A39-AD98A354D257}" type="pres">
      <dgm:prSet presAssocID="{E4909297-D6B8-48BB-8B0E-1C0DE9990617}" presName="hierChild1" presStyleCnt="0">
        <dgm:presLayoutVars>
          <dgm:chPref val="1"/>
          <dgm:dir/>
          <dgm:animOne val="branch"/>
          <dgm:animLvl val="lvl"/>
          <dgm:resizeHandles/>
        </dgm:presLayoutVars>
      </dgm:prSet>
      <dgm:spPr/>
      <dgm:t>
        <a:bodyPr/>
        <a:lstStyle/>
        <a:p>
          <a:endParaRPr lang="ru-RU"/>
        </a:p>
      </dgm:t>
    </dgm:pt>
    <dgm:pt modelId="{092F08E2-96BF-4763-8662-B148A1A7750F}" type="pres">
      <dgm:prSet presAssocID="{F0279D06-137B-42DF-B25E-D6531FCE0995}" presName="hierRoot1" presStyleCnt="0"/>
      <dgm:spPr/>
    </dgm:pt>
    <dgm:pt modelId="{C637B83E-76BF-4D4C-AD2E-CD5D4C065359}" type="pres">
      <dgm:prSet presAssocID="{F0279D06-137B-42DF-B25E-D6531FCE0995}" presName="composite" presStyleCnt="0"/>
      <dgm:spPr/>
    </dgm:pt>
    <dgm:pt modelId="{98581DFE-30D9-475D-B4C3-A1CFFBAA4F6D}" type="pres">
      <dgm:prSet presAssocID="{F0279D06-137B-42DF-B25E-D6531FCE0995}" presName="background" presStyleLbl="node0" presStyleIdx="0" presStyleCnt="1"/>
      <dgm:spPr/>
    </dgm:pt>
    <dgm:pt modelId="{FB2BD9B4-7E65-4CCF-B671-ED3D12892BF9}" type="pres">
      <dgm:prSet presAssocID="{F0279D06-137B-42DF-B25E-D6531FCE0995}" presName="text" presStyleLbl="fgAcc0" presStyleIdx="0" presStyleCnt="1" custScaleX="478299">
        <dgm:presLayoutVars>
          <dgm:chPref val="3"/>
        </dgm:presLayoutVars>
      </dgm:prSet>
      <dgm:spPr/>
      <dgm:t>
        <a:bodyPr/>
        <a:lstStyle/>
        <a:p>
          <a:endParaRPr lang="ru-RU"/>
        </a:p>
      </dgm:t>
    </dgm:pt>
    <dgm:pt modelId="{93D7C048-1692-46F3-A4FD-4A7D7140FFF8}" type="pres">
      <dgm:prSet presAssocID="{F0279D06-137B-42DF-B25E-D6531FCE0995}" presName="hierChild2" presStyleCnt="0"/>
      <dgm:spPr/>
    </dgm:pt>
    <dgm:pt modelId="{3EB04FB9-ABD0-4518-A16F-7E5726CAAA01}" type="pres">
      <dgm:prSet presAssocID="{8D0C9803-A6C9-473B-B878-BA694F478B65}" presName="Name10" presStyleLbl="parChTrans1D2" presStyleIdx="0" presStyleCnt="5"/>
      <dgm:spPr/>
      <dgm:t>
        <a:bodyPr/>
        <a:lstStyle/>
        <a:p>
          <a:endParaRPr lang="ru-RU"/>
        </a:p>
      </dgm:t>
    </dgm:pt>
    <dgm:pt modelId="{E736225D-D5C4-433B-B0C7-86CD58E9BFB1}" type="pres">
      <dgm:prSet presAssocID="{81C8C33F-80F6-467B-B592-DAC79605258C}" presName="hierRoot2" presStyleCnt="0"/>
      <dgm:spPr/>
    </dgm:pt>
    <dgm:pt modelId="{648DEAF4-BD23-4325-B786-74662546E46D}" type="pres">
      <dgm:prSet presAssocID="{81C8C33F-80F6-467B-B592-DAC79605258C}" presName="composite2" presStyleCnt="0"/>
      <dgm:spPr/>
    </dgm:pt>
    <dgm:pt modelId="{F1255243-A24A-42B8-B560-397976D88557}" type="pres">
      <dgm:prSet presAssocID="{81C8C33F-80F6-467B-B592-DAC79605258C}" presName="background2" presStyleLbl="node2" presStyleIdx="0" presStyleCnt="5"/>
      <dgm:spPr/>
    </dgm:pt>
    <dgm:pt modelId="{75D55445-0D5B-4B21-A1D5-E4B42424B7A1}" type="pres">
      <dgm:prSet presAssocID="{81C8C33F-80F6-467B-B592-DAC79605258C}" presName="text2" presStyleLbl="fgAcc2" presStyleIdx="0" presStyleCnt="5">
        <dgm:presLayoutVars>
          <dgm:chPref val="3"/>
        </dgm:presLayoutVars>
      </dgm:prSet>
      <dgm:spPr/>
      <dgm:t>
        <a:bodyPr/>
        <a:lstStyle/>
        <a:p>
          <a:endParaRPr lang="ru-RU"/>
        </a:p>
      </dgm:t>
    </dgm:pt>
    <dgm:pt modelId="{9A4D4AC4-0D65-4567-B56C-2CE32061BD6C}" type="pres">
      <dgm:prSet presAssocID="{81C8C33F-80F6-467B-B592-DAC79605258C}" presName="hierChild3" presStyleCnt="0"/>
      <dgm:spPr/>
    </dgm:pt>
    <dgm:pt modelId="{FFC27E26-31FB-471F-AB0C-3C108AC0E7AB}" type="pres">
      <dgm:prSet presAssocID="{7326D666-751B-47EA-8F9B-E1A66719CA23}" presName="Name10" presStyleLbl="parChTrans1D2" presStyleIdx="1" presStyleCnt="5"/>
      <dgm:spPr/>
      <dgm:t>
        <a:bodyPr/>
        <a:lstStyle/>
        <a:p>
          <a:endParaRPr lang="ru-RU"/>
        </a:p>
      </dgm:t>
    </dgm:pt>
    <dgm:pt modelId="{7D986CF0-868A-4813-8673-A3ABE5BD5165}" type="pres">
      <dgm:prSet presAssocID="{0A425CB7-74EF-4D84-A328-F92D4765C86C}" presName="hierRoot2" presStyleCnt="0"/>
      <dgm:spPr/>
    </dgm:pt>
    <dgm:pt modelId="{99DAE689-B8FF-4C67-AA00-F28E44422D82}" type="pres">
      <dgm:prSet presAssocID="{0A425CB7-74EF-4D84-A328-F92D4765C86C}" presName="composite2" presStyleCnt="0"/>
      <dgm:spPr/>
    </dgm:pt>
    <dgm:pt modelId="{FF530862-E659-4346-96EF-53A329E44D85}" type="pres">
      <dgm:prSet presAssocID="{0A425CB7-74EF-4D84-A328-F92D4765C86C}" presName="background2" presStyleLbl="node2" presStyleIdx="1" presStyleCnt="5"/>
      <dgm:spPr/>
    </dgm:pt>
    <dgm:pt modelId="{9185CC98-A299-4B59-8C59-01A5E5A4B379}" type="pres">
      <dgm:prSet presAssocID="{0A425CB7-74EF-4D84-A328-F92D4765C86C}" presName="text2" presStyleLbl="fgAcc2" presStyleIdx="1" presStyleCnt="5">
        <dgm:presLayoutVars>
          <dgm:chPref val="3"/>
        </dgm:presLayoutVars>
      </dgm:prSet>
      <dgm:spPr/>
      <dgm:t>
        <a:bodyPr/>
        <a:lstStyle/>
        <a:p>
          <a:endParaRPr lang="ru-RU"/>
        </a:p>
      </dgm:t>
    </dgm:pt>
    <dgm:pt modelId="{97EE1F0C-C8E5-48D7-BF62-9F8B8E24CE1B}" type="pres">
      <dgm:prSet presAssocID="{0A425CB7-74EF-4D84-A328-F92D4765C86C}" presName="hierChild3" presStyleCnt="0"/>
      <dgm:spPr/>
    </dgm:pt>
    <dgm:pt modelId="{F8A370E7-B36E-4F05-9F06-4FF3CFA60635}" type="pres">
      <dgm:prSet presAssocID="{1D30A7B9-337D-4788-A3AE-E04BF2C3338A}" presName="Name10" presStyleLbl="parChTrans1D2" presStyleIdx="2" presStyleCnt="5"/>
      <dgm:spPr/>
      <dgm:t>
        <a:bodyPr/>
        <a:lstStyle/>
        <a:p>
          <a:endParaRPr lang="ru-RU"/>
        </a:p>
      </dgm:t>
    </dgm:pt>
    <dgm:pt modelId="{3794521C-7CCA-45AC-9CBE-5C14443783DB}" type="pres">
      <dgm:prSet presAssocID="{EB2BC395-90F8-4030-A294-501ABDF2F71D}" presName="hierRoot2" presStyleCnt="0"/>
      <dgm:spPr/>
    </dgm:pt>
    <dgm:pt modelId="{B518F6E2-8951-4D3F-BAE0-0AD373A37484}" type="pres">
      <dgm:prSet presAssocID="{EB2BC395-90F8-4030-A294-501ABDF2F71D}" presName="composite2" presStyleCnt="0"/>
      <dgm:spPr/>
    </dgm:pt>
    <dgm:pt modelId="{46352DF8-E047-4BB5-9E72-1D2A83E3F948}" type="pres">
      <dgm:prSet presAssocID="{EB2BC395-90F8-4030-A294-501ABDF2F71D}" presName="background2" presStyleLbl="node2" presStyleIdx="2" presStyleCnt="5"/>
      <dgm:spPr/>
    </dgm:pt>
    <dgm:pt modelId="{17EBE85E-F917-4868-AA15-B6FAB140A435}" type="pres">
      <dgm:prSet presAssocID="{EB2BC395-90F8-4030-A294-501ABDF2F71D}" presName="text2" presStyleLbl="fgAcc2" presStyleIdx="2" presStyleCnt="5">
        <dgm:presLayoutVars>
          <dgm:chPref val="3"/>
        </dgm:presLayoutVars>
      </dgm:prSet>
      <dgm:spPr/>
      <dgm:t>
        <a:bodyPr/>
        <a:lstStyle/>
        <a:p>
          <a:endParaRPr lang="ru-RU"/>
        </a:p>
      </dgm:t>
    </dgm:pt>
    <dgm:pt modelId="{EA4D3170-75B8-42C6-99C2-357E7B5B85E1}" type="pres">
      <dgm:prSet presAssocID="{EB2BC395-90F8-4030-A294-501ABDF2F71D}" presName="hierChild3" presStyleCnt="0"/>
      <dgm:spPr/>
    </dgm:pt>
    <dgm:pt modelId="{A4F874D7-6E1C-468B-9582-6659D6D55808}" type="pres">
      <dgm:prSet presAssocID="{8C6F3355-436E-4C18-9789-278ACFD85374}" presName="Name10" presStyleLbl="parChTrans1D2" presStyleIdx="3" presStyleCnt="5"/>
      <dgm:spPr/>
      <dgm:t>
        <a:bodyPr/>
        <a:lstStyle/>
        <a:p>
          <a:endParaRPr lang="ru-RU"/>
        </a:p>
      </dgm:t>
    </dgm:pt>
    <dgm:pt modelId="{CA5AEB4D-DE24-429C-9E43-814FDF30AF46}" type="pres">
      <dgm:prSet presAssocID="{13239C20-76A0-4465-8E89-3C698F734E36}" presName="hierRoot2" presStyleCnt="0"/>
      <dgm:spPr/>
    </dgm:pt>
    <dgm:pt modelId="{1AC907A4-23FE-4FB6-B1D3-EAEB1D1A1686}" type="pres">
      <dgm:prSet presAssocID="{13239C20-76A0-4465-8E89-3C698F734E36}" presName="composite2" presStyleCnt="0"/>
      <dgm:spPr/>
    </dgm:pt>
    <dgm:pt modelId="{A505F02F-A668-4E8D-B459-8E8DECB038AB}" type="pres">
      <dgm:prSet presAssocID="{13239C20-76A0-4465-8E89-3C698F734E36}" presName="background2" presStyleLbl="node2" presStyleIdx="3" presStyleCnt="5"/>
      <dgm:spPr/>
    </dgm:pt>
    <dgm:pt modelId="{A8F079B7-7770-4EB4-A85F-2C9042E91DE4}" type="pres">
      <dgm:prSet presAssocID="{13239C20-76A0-4465-8E89-3C698F734E36}" presName="text2" presStyleLbl="fgAcc2" presStyleIdx="3" presStyleCnt="5">
        <dgm:presLayoutVars>
          <dgm:chPref val="3"/>
        </dgm:presLayoutVars>
      </dgm:prSet>
      <dgm:spPr/>
      <dgm:t>
        <a:bodyPr/>
        <a:lstStyle/>
        <a:p>
          <a:endParaRPr lang="ru-RU"/>
        </a:p>
      </dgm:t>
    </dgm:pt>
    <dgm:pt modelId="{2EC0B332-CD98-4550-BB55-FE3C83C7B016}" type="pres">
      <dgm:prSet presAssocID="{13239C20-76A0-4465-8E89-3C698F734E36}" presName="hierChild3" presStyleCnt="0"/>
      <dgm:spPr/>
    </dgm:pt>
    <dgm:pt modelId="{B3A56628-31DF-4A9A-B5CE-F8B2485D33A6}" type="pres">
      <dgm:prSet presAssocID="{9F3B2F13-24DF-4530-A9B4-4EA699FAC557}" presName="Name10" presStyleLbl="parChTrans1D2" presStyleIdx="4" presStyleCnt="5"/>
      <dgm:spPr/>
      <dgm:t>
        <a:bodyPr/>
        <a:lstStyle/>
        <a:p>
          <a:endParaRPr lang="ru-RU"/>
        </a:p>
      </dgm:t>
    </dgm:pt>
    <dgm:pt modelId="{42AB793F-6EC4-4601-AE0F-C87673BE3837}" type="pres">
      <dgm:prSet presAssocID="{72E4F97B-143E-4D31-9F13-3DCAD4230B5A}" presName="hierRoot2" presStyleCnt="0"/>
      <dgm:spPr/>
    </dgm:pt>
    <dgm:pt modelId="{7590F03D-4093-4223-9AD8-E829631AE2CC}" type="pres">
      <dgm:prSet presAssocID="{72E4F97B-143E-4D31-9F13-3DCAD4230B5A}" presName="composite2" presStyleCnt="0"/>
      <dgm:spPr/>
    </dgm:pt>
    <dgm:pt modelId="{51EB1DC7-EBDD-4BC0-9220-EC4DBFFED5CF}" type="pres">
      <dgm:prSet presAssocID="{72E4F97B-143E-4D31-9F13-3DCAD4230B5A}" presName="background2" presStyleLbl="node2" presStyleIdx="4" presStyleCnt="5"/>
      <dgm:spPr/>
    </dgm:pt>
    <dgm:pt modelId="{8CF2D502-4AA4-4B6B-9DC3-D290A3C894A6}" type="pres">
      <dgm:prSet presAssocID="{72E4F97B-143E-4D31-9F13-3DCAD4230B5A}" presName="text2" presStyleLbl="fgAcc2" presStyleIdx="4" presStyleCnt="5">
        <dgm:presLayoutVars>
          <dgm:chPref val="3"/>
        </dgm:presLayoutVars>
      </dgm:prSet>
      <dgm:spPr/>
      <dgm:t>
        <a:bodyPr/>
        <a:lstStyle/>
        <a:p>
          <a:endParaRPr lang="ru-RU"/>
        </a:p>
      </dgm:t>
    </dgm:pt>
    <dgm:pt modelId="{47C5E89D-7638-45B0-B09C-410B582C77A4}" type="pres">
      <dgm:prSet presAssocID="{72E4F97B-143E-4D31-9F13-3DCAD4230B5A}" presName="hierChild3" presStyleCnt="0"/>
      <dgm:spPr/>
    </dgm:pt>
  </dgm:ptLst>
  <dgm:cxnLst>
    <dgm:cxn modelId="{5625269B-95C9-4993-B8FF-C7DE0FEC960E}" type="presOf" srcId="{8D0C9803-A6C9-473B-B878-BA694F478B65}" destId="{3EB04FB9-ABD0-4518-A16F-7E5726CAAA01}" srcOrd="0" destOrd="0" presId="urn:microsoft.com/office/officeart/2005/8/layout/hierarchy1"/>
    <dgm:cxn modelId="{CA755648-2384-4F9D-A5F7-9BC7D9CEB307}" srcId="{E4909297-D6B8-48BB-8B0E-1C0DE9990617}" destId="{F0279D06-137B-42DF-B25E-D6531FCE0995}" srcOrd="0" destOrd="0" parTransId="{18E1F3C6-2EAA-4AA5-87A5-4E8FCA7EAA76}" sibTransId="{A68F032E-3B95-48C0-87F7-63BA9583C240}"/>
    <dgm:cxn modelId="{275B42AE-1A79-4AD9-9F6C-FBB0BEF18ADC}" type="presOf" srcId="{EB2BC395-90F8-4030-A294-501ABDF2F71D}" destId="{17EBE85E-F917-4868-AA15-B6FAB140A435}" srcOrd="0" destOrd="0" presId="urn:microsoft.com/office/officeart/2005/8/layout/hierarchy1"/>
    <dgm:cxn modelId="{9CC8456A-EC54-4519-B678-2AB0028AEEC1}" type="presOf" srcId="{0A425CB7-74EF-4D84-A328-F92D4765C86C}" destId="{9185CC98-A299-4B59-8C59-01A5E5A4B379}" srcOrd="0" destOrd="0" presId="urn:microsoft.com/office/officeart/2005/8/layout/hierarchy1"/>
    <dgm:cxn modelId="{F0AD5062-84A1-4C39-ACAA-2724C280A968}" type="presOf" srcId="{F0279D06-137B-42DF-B25E-D6531FCE0995}" destId="{FB2BD9B4-7E65-4CCF-B671-ED3D12892BF9}" srcOrd="0" destOrd="0" presId="urn:microsoft.com/office/officeart/2005/8/layout/hierarchy1"/>
    <dgm:cxn modelId="{15D10792-C7F9-4202-9A98-4C3B68EA9869}" type="presOf" srcId="{1D30A7B9-337D-4788-A3AE-E04BF2C3338A}" destId="{F8A370E7-B36E-4F05-9F06-4FF3CFA60635}" srcOrd="0" destOrd="0" presId="urn:microsoft.com/office/officeart/2005/8/layout/hierarchy1"/>
    <dgm:cxn modelId="{9CCB2BA4-B5CD-4EAB-BAD9-E1956A9A7A54}" type="presOf" srcId="{9F3B2F13-24DF-4530-A9B4-4EA699FAC557}" destId="{B3A56628-31DF-4A9A-B5CE-F8B2485D33A6}" srcOrd="0" destOrd="0" presId="urn:microsoft.com/office/officeart/2005/8/layout/hierarchy1"/>
    <dgm:cxn modelId="{1EF50F6B-240F-4D5F-81ED-94AF6A5E61B7}" type="presOf" srcId="{81C8C33F-80F6-467B-B592-DAC79605258C}" destId="{75D55445-0D5B-4B21-A1D5-E4B42424B7A1}" srcOrd="0" destOrd="0" presId="urn:microsoft.com/office/officeart/2005/8/layout/hierarchy1"/>
    <dgm:cxn modelId="{094F4E2D-5578-4E56-9B64-F9812437BA0D}" srcId="{F0279D06-137B-42DF-B25E-D6531FCE0995}" destId="{0A425CB7-74EF-4D84-A328-F92D4765C86C}" srcOrd="1" destOrd="0" parTransId="{7326D666-751B-47EA-8F9B-E1A66719CA23}" sibTransId="{29E164FE-AD52-4D80-9A81-4AFECFF0D96B}"/>
    <dgm:cxn modelId="{EDD3A54F-8F09-4DB0-8FE0-33A9D93722F6}" srcId="{F0279D06-137B-42DF-B25E-D6531FCE0995}" destId="{EB2BC395-90F8-4030-A294-501ABDF2F71D}" srcOrd="2" destOrd="0" parTransId="{1D30A7B9-337D-4788-A3AE-E04BF2C3338A}" sibTransId="{37000107-B2BA-496A-A80C-CA03B9985BD7}"/>
    <dgm:cxn modelId="{11A649FA-FEE2-400B-8934-F44114DE2E27}" type="presOf" srcId="{72E4F97B-143E-4D31-9F13-3DCAD4230B5A}" destId="{8CF2D502-4AA4-4B6B-9DC3-D290A3C894A6}" srcOrd="0" destOrd="0" presId="urn:microsoft.com/office/officeart/2005/8/layout/hierarchy1"/>
    <dgm:cxn modelId="{FB6DB370-7879-4FF8-A3F2-18AA7FF1D3F9}" srcId="{F0279D06-137B-42DF-B25E-D6531FCE0995}" destId="{72E4F97B-143E-4D31-9F13-3DCAD4230B5A}" srcOrd="4" destOrd="0" parTransId="{9F3B2F13-24DF-4530-A9B4-4EA699FAC557}" sibTransId="{05C22BD4-B4EC-4C26-AA1D-AB0F6FF71B7F}"/>
    <dgm:cxn modelId="{4E1F14FA-9A87-4E06-BEE3-414C13CB4770}" srcId="{F0279D06-137B-42DF-B25E-D6531FCE0995}" destId="{81C8C33F-80F6-467B-B592-DAC79605258C}" srcOrd="0" destOrd="0" parTransId="{8D0C9803-A6C9-473B-B878-BA694F478B65}" sibTransId="{12590D96-6A03-4FB1-9B65-EA2DA4E893C1}"/>
    <dgm:cxn modelId="{72CDB017-AEF1-48B3-8E9F-F9E437B6C835}" type="presOf" srcId="{E4909297-D6B8-48BB-8B0E-1C0DE9990617}" destId="{7DBA8170-BB1D-44D9-9A39-AD98A354D257}" srcOrd="0" destOrd="0" presId="urn:microsoft.com/office/officeart/2005/8/layout/hierarchy1"/>
    <dgm:cxn modelId="{A9555101-5941-4B20-9460-CC706324CF76}" srcId="{F0279D06-137B-42DF-B25E-D6531FCE0995}" destId="{13239C20-76A0-4465-8E89-3C698F734E36}" srcOrd="3" destOrd="0" parTransId="{8C6F3355-436E-4C18-9789-278ACFD85374}" sibTransId="{F08B6887-D3D6-4731-91C8-189F24B8E701}"/>
    <dgm:cxn modelId="{375FBADF-EF36-4EEF-A75D-9753B527F4B7}" type="presOf" srcId="{7326D666-751B-47EA-8F9B-E1A66719CA23}" destId="{FFC27E26-31FB-471F-AB0C-3C108AC0E7AB}" srcOrd="0" destOrd="0" presId="urn:microsoft.com/office/officeart/2005/8/layout/hierarchy1"/>
    <dgm:cxn modelId="{C3B60B9B-DA9D-4732-A5E8-1D5DD72B1209}" type="presOf" srcId="{8C6F3355-436E-4C18-9789-278ACFD85374}" destId="{A4F874D7-6E1C-468B-9582-6659D6D55808}" srcOrd="0" destOrd="0" presId="urn:microsoft.com/office/officeart/2005/8/layout/hierarchy1"/>
    <dgm:cxn modelId="{25C877E5-5D7D-4555-8442-49C36EDDA1A3}" type="presOf" srcId="{13239C20-76A0-4465-8E89-3C698F734E36}" destId="{A8F079B7-7770-4EB4-A85F-2C9042E91DE4}" srcOrd="0" destOrd="0" presId="urn:microsoft.com/office/officeart/2005/8/layout/hierarchy1"/>
    <dgm:cxn modelId="{618A708F-2D1A-4615-AFCB-7B7CDCC3373A}" type="presParOf" srcId="{7DBA8170-BB1D-44D9-9A39-AD98A354D257}" destId="{092F08E2-96BF-4763-8662-B148A1A7750F}" srcOrd="0" destOrd="0" presId="urn:microsoft.com/office/officeart/2005/8/layout/hierarchy1"/>
    <dgm:cxn modelId="{B873945B-08EB-4234-90C4-B819FBA916F1}" type="presParOf" srcId="{092F08E2-96BF-4763-8662-B148A1A7750F}" destId="{C637B83E-76BF-4D4C-AD2E-CD5D4C065359}" srcOrd="0" destOrd="0" presId="urn:microsoft.com/office/officeart/2005/8/layout/hierarchy1"/>
    <dgm:cxn modelId="{6BFD07D4-5BD0-4310-B374-E5B2BEFFC590}" type="presParOf" srcId="{C637B83E-76BF-4D4C-AD2E-CD5D4C065359}" destId="{98581DFE-30D9-475D-B4C3-A1CFFBAA4F6D}" srcOrd="0" destOrd="0" presId="urn:microsoft.com/office/officeart/2005/8/layout/hierarchy1"/>
    <dgm:cxn modelId="{E89813BA-4118-4088-B416-0A75B073A984}" type="presParOf" srcId="{C637B83E-76BF-4D4C-AD2E-CD5D4C065359}" destId="{FB2BD9B4-7E65-4CCF-B671-ED3D12892BF9}" srcOrd="1" destOrd="0" presId="urn:microsoft.com/office/officeart/2005/8/layout/hierarchy1"/>
    <dgm:cxn modelId="{E77658F2-B464-4D56-9F69-3EED2074622F}" type="presParOf" srcId="{092F08E2-96BF-4763-8662-B148A1A7750F}" destId="{93D7C048-1692-46F3-A4FD-4A7D7140FFF8}" srcOrd="1" destOrd="0" presId="urn:microsoft.com/office/officeart/2005/8/layout/hierarchy1"/>
    <dgm:cxn modelId="{8A9583E3-8C84-424B-9E1A-062954496706}" type="presParOf" srcId="{93D7C048-1692-46F3-A4FD-4A7D7140FFF8}" destId="{3EB04FB9-ABD0-4518-A16F-7E5726CAAA01}" srcOrd="0" destOrd="0" presId="urn:microsoft.com/office/officeart/2005/8/layout/hierarchy1"/>
    <dgm:cxn modelId="{B2B2B50A-B9A7-4B8A-A1F2-7F2D1554FF4E}" type="presParOf" srcId="{93D7C048-1692-46F3-A4FD-4A7D7140FFF8}" destId="{E736225D-D5C4-433B-B0C7-86CD58E9BFB1}" srcOrd="1" destOrd="0" presId="urn:microsoft.com/office/officeart/2005/8/layout/hierarchy1"/>
    <dgm:cxn modelId="{9E0A6A81-7775-487D-B29E-84C49802C03A}" type="presParOf" srcId="{E736225D-D5C4-433B-B0C7-86CD58E9BFB1}" destId="{648DEAF4-BD23-4325-B786-74662546E46D}" srcOrd="0" destOrd="0" presId="urn:microsoft.com/office/officeart/2005/8/layout/hierarchy1"/>
    <dgm:cxn modelId="{A9CB5F49-8E39-4782-AA5F-FF64D747472F}" type="presParOf" srcId="{648DEAF4-BD23-4325-B786-74662546E46D}" destId="{F1255243-A24A-42B8-B560-397976D88557}" srcOrd="0" destOrd="0" presId="urn:microsoft.com/office/officeart/2005/8/layout/hierarchy1"/>
    <dgm:cxn modelId="{BC4D0391-0497-44C2-987B-AE1B5EDCF9A7}" type="presParOf" srcId="{648DEAF4-BD23-4325-B786-74662546E46D}" destId="{75D55445-0D5B-4B21-A1D5-E4B42424B7A1}" srcOrd="1" destOrd="0" presId="urn:microsoft.com/office/officeart/2005/8/layout/hierarchy1"/>
    <dgm:cxn modelId="{B9A4CBB5-DEC7-4B08-AA3A-C29A3882DEE4}" type="presParOf" srcId="{E736225D-D5C4-433B-B0C7-86CD58E9BFB1}" destId="{9A4D4AC4-0D65-4567-B56C-2CE32061BD6C}" srcOrd="1" destOrd="0" presId="urn:microsoft.com/office/officeart/2005/8/layout/hierarchy1"/>
    <dgm:cxn modelId="{18F67607-18E8-4508-9BA2-4E07F8DECC4A}" type="presParOf" srcId="{93D7C048-1692-46F3-A4FD-4A7D7140FFF8}" destId="{FFC27E26-31FB-471F-AB0C-3C108AC0E7AB}" srcOrd="2" destOrd="0" presId="urn:microsoft.com/office/officeart/2005/8/layout/hierarchy1"/>
    <dgm:cxn modelId="{892A49B6-8177-41B5-B646-A8FBD91DC5AC}" type="presParOf" srcId="{93D7C048-1692-46F3-A4FD-4A7D7140FFF8}" destId="{7D986CF0-868A-4813-8673-A3ABE5BD5165}" srcOrd="3" destOrd="0" presId="urn:microsoft.com/office/officeart/2005/8/layout/hierarchy1"/>
    <dgm:cxn modelId="{C1303CCE-24D5-48A5-BACE-78587F0DE381}" type="presParOf" srcId="{7D986CF0-868A-4813-8673-A3ABE5BD5165}" destId="{99DAE689-B8FF-4C67-AA00-F28E44422D82}" srcOrd="0" destOrd="0" presId="urn:microsoft.com/office/officeart/2005/8/layout/hierarchy1"/>
    <dgm:cxn modelId="{E366099D-222A-4F46-AAD6-63946AECE016}" type="presParOf" srcId="{99DAE689-B8FF-4C67-AA00-F28E44422D82}" destId="{FF530862-E659-4346-96EF-53A329E44D85}" srcOrd="0" destOrd="0" presId="urn:microsoft.com/office/officeart/2005/8/layout/hierarchy1"/>
    <dgm:cxn modelId="{ACF0016F-E92E-42FA-9B28-C46D46D37DB3}" type="presParOf" srcId="{99DAE689-B8FF-4C67-AA00-F28E44422D82}" destId="{9185CC98-A299-4B59-8C59-01A5E5A4B379}" srcOrd="1" destOrd="0" presId="urn:microsoft.com/office/officeart/2005/8/layout/hierarchy1"/>
    <dgm:cxn modelId="{3E0445F3-C4EE-4D54-9B4F-7280DAEBCD17}" type="presParOf" srcId="{7D986CF0-868A-4813-8673-A3ABE5BD5165}" destId="{97EE1F0C-C8E5-48D7-BF62-9F8B8E24CE1B}" srcOrd="1" destOrd="0" presId="urn:microsoft.com/office/officeart/2005/8/layout/hierarchy1"/>
    <dgm:cxn modelId="{21E40FAE-FFBF-4DA7-B4F9-A7066B995245}" type="presParOf" srcId="{93D7C048-1692-46F3-A4FD-4A7D7140FFF8}" destId="{F8A370E7-B36E-4F05-9F06-4FF3CFA60635}" srcOrd="4" destOrd="0" presId="urn:microsoft.com/office/officeart/2005/8/layout/hierarchy1"/>
    <dgm:cxn modelId="{0FC8DF18-4DAF-4857-AD6D-14911D58FD52}" type="presParOf" srcId="{93D7C048-1692-46F3-A4FD-4A7D7140FFF8}" destId="{3794521C-7CCA-45AC-9CBE-5C14443783DB}" srcOrd="5" destOrd="0" presId="urn:microsoft.com/office/officeart/2005/8/layout/hierarchy1"/>
    <dgm:cxn modelId="{4005C545-70FB-4E12-8FC9-ABCF0B9FA63F}" type="presParOf" srcId="{3794521C-7CCA-45AC-9CBE-5C14443783DB}" destId="{B518F6E2-8951-4D3F-BAE0-0AD373A37484}" srcOrd="0" destOrd="0" presId="urn:microsoft.com/office/officeart/2005/8/layout/hierarchy1"/>
    <dgm:cxn modelId="{B8DEA7F0-63E6-4EC9-86CE-31E8664FAE62}" type="presParOf" srcId="{B518F6E2-8951-4D3F-BAE0-0AD373A37484}" destId="{46352DF8-E047-4BB5-9E72-1D2A83E3F948}" srcOrd="0" destOrd="0" presId="urn:microsoft.com/office/officeart/2005/8/layout/hierarchy1"/>
    <dgm:cxn modelId="{9B802E96-BDB0-47A0-AB2D-7B0731B2BA98}" type="presParOf" srcId="{B518F6E2-8951-4D3F-BAE0-0AD373A37484}" destId="{17EBE85E-F917-4868-AA15-B6FAB140A435}" srcOrd="1" destOrd="0" presId="urn:microsoft.com/office/officeart/2005/8/layout/hierarchy1"/>
    <dgm:cxn modelId="{370B0C07-65BD-49F6-AAC0-E3C70AD3F94F}" type="presParOf" srcId="{3794521C-7CCA-45AC-9CBE-5C14443783DB}" destId="{EA4D3170-75B8-42C6-99C2-357E7B5B85E1}" srcOrd="1" destOrd="0" presId="urn:microsoft.com/office/officeart/2005/8/layout/hierarchy1"/>
    <dgm:cxn modelId="{A7FCB575-6AA2-4C2F-83E4-DB04CDEC9696}" type="presParOf" srcId="{93D7C048-1692-46F3-A4FD-4A7D7140FFF8}" destId="{A4F874D7-6E1C-468B-9582-6659D6D55808}" srcOrd="6" destOrd="0" presId="urn:microsoft.com/office/officeart/2005/8/layout/hierarchy1"/>
    <dgm:cxn modelId="{EC6BEEC8-8FB9-45DE-A46C-49249462C8F7}" type="presParOf" srcId="{93D7C048-1692-46F3-A4FD-4A7D7140FFF8}" destId="{CA5AEB4D-DE24-429C-9E43-814FDF30AF46}" srcOrd="7" destOrd="0" presId="urn:microsoft.com/office/officeart/2005/8/layout/hierarchy1"/>
    <dgm:cxn modelId="{EFF4E596-25F4-4768-BEEA-3E6A4DC3E3E6}" type="presParOf" srcId="{CA5AEB4D-DE24-429C-9E43-814FDF30AF46}" destId="{1AC907A4-23FE-4FB6-B1D3-EAEB1D1A1686}" srcOrd="0" destOrd="0" presId="urn:microsoft.com/office/officeart/2005/8/layout/hierarchy1"/>
    <dgm:cxn modelId="{B5EA016D-E633-4D49-9EAE-3CF26BF7BCB8}" type="presParOf" srcId="{1AC907A4-23FE-4FB6-B1D3-EAEB1D1A1686}" destId="{A505F02F-A668-4E8D-B459-8E8DECB038AB}" srcOrd="0" destOrd="0" presId="urn:microsoft.com/office/officeart/2005/8/layout/hierarchy1"/>
    <dgm:cxn modelId="{7AD1331F-C279-4F8E-AE17-8D876EAB9480}" type="presParOf" srcId="{1AC907A4-23FE-4FB6-B1D3-EAEB1D1A1686}" destId="{A8F079B7-7770-4EB4-A85F-2C9042E91DE4}" srcOrd="1" destOrd="0" presId="urn:microsoft.com/office/officeart/2005/8/layout/hierarchy1"/>
    <dgm:cxn modelId="{AA75AAAC-8DE9-48C1-9E85-EFB545C2DD39}" type="presParOf" srcId="{CA5AEB4D-DE24-429C-9E43-814FDF30AF46}" destId="{2EC0B332-CD98-4550-BB55-FE3C83C7B016}" srcOrd="1" destOrd="0" presId="urn:microsoft.com/office/officeart/2005/8/layout/hierarchy1"/>
    <dgm:cxn modelId="{FE04140B-3B2D-4997-B6D2-6BF4EC90B6A9}" type="presParOf" srcId="{93D7C048-1692-46F3-A4FD-4A7D7140FFF8}" destId="{B3A56628-31DF-4A9A-B5CE-F8B2485D33A6}" srcOrd="8" destOrd="0" presId="urn:microsoft.com/office/officeart/2005/8/layout/hierarchy1"/>
    <dgm:cxn modelId="{24A0D9C9-6B56-4DB6-8B77-F9BB8C15B871}" type="presParOf" srcId="{93D7C048-1692-46F3-A4FD-4A7D7140FFF8}" destId="{42AB793F-6EC4-4601-AE0F-C87673BE3837}" srcOrd="9" destOrd="0" presId="urn:microsoft.com/office/officeart/2005/8/layout/hierarchy1"/>
    <dgm:cxn modelId="{5D2EEFE9-3674-480C-9FD2-70E7F65AA9BF}" type="presParOf" srcId="{42AB793F-6EC4-4601-AE0F-C87673BE3837}" destId="{7590F03D-4093-4223-9AD8-E829631AE2CC}" srcOrd="0" destOrd="0" presId="urn:microsoft.com/office/officeart/2005/8/layout/hierarchy1"/>
    <dgm:cxn modelId="{CBBD251C-6579-4C42-BFDF-721760CE75FD}" type="presParOf" srcId="{7590F03D-4093-4223-9AD8-E829631AE2CC}" destId="{51EB1DC7-EBDD-4BC0-9220-EC4DBFFED5CF}" srcOrd="0" destOrd="0" presId="urn:microsoft.com/office/officeart/2005/8/layout/hierarchy1"/>
    <dgm:cxn modelId="{90FDF009-6180-42E1-AD51-C5107015AB67}" type="presParOf" srcId="{7590F03D-4093-4223-9AD8-E829631AE2CC}" destId="{8CF2D502-4AA4-4B6B-9DC3-D290A3C894A6}" srcOrd="1" destOrd="0" presId="urn:microsoft.com/office/officeart/2005/8/layout/hierarchy1"/>
    <dgm:cxn modelId="{A584D50C-E0D5-4712-A93D-2B8A5D628989}" type="presParOf" srcId="{42AB793F-6EC4-4601-AE0F-C87673BE3837}" destId="{47C5E89D-7638-45B0-B09C-410B582C77A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357185" y="1357321"/>
          <a:ext cx="1975070" cy="181549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СИСТЕМА РАБОТЫ С ПЕРСОНАЛОМ ОРГАНИЗАЦИИ</a:t>
          </a:r>
          <a:endParaRPr lang="ru-RU" sz="1800" kern="1200" dirty="0">
            <a:latin typeface="Times New Roman" pitchFamily="18" charset="0"/>
            <a:cs typeface="Times New Roman" pitchFamily="18" charset="0"/>
          </a:endParaRPr>
        </a:p>
      </dsp:txBody>
      <dsp:txXfrm>
        <a:off x="410359" y="1410495"/>
        <a:ext cx="1868722" cy="1709147"/>
      </dsp:txXfrm>
    </dsp:sp>
    <dsp:sp modelId="{41529C45-86AF-437F-B12C-3DB5B5B0B91D}">
      <dsp:nvSpPr>
        <dsp:cNvPr id="0" name=""/>
        <dsp:cNvSpPr/>
      </dsp:nvSpPr>
      <dsp:spPr>
        <a:xfrm rot="18142573">
          <a:off x="1788699" y="1265458"/>
          <a:ext cx="2340275" cy="22741"/>
        </a:xfrm>
        <a:custGeom>
          <a:avLst/>
          <a:gdLst/>
          <a:ahLst/>
          <a:cxnLst/>
          <a:rect l="0" t="0" r="0" b="0"/>
          <a:pathLst>
            <a:path>
              <a:moveTo>
                <a:pt x="0" y="11370"/>
              </a:moveTo>
              <a:lnTo>
                <a:pt x="2340275"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ru-RU" sz="800" kern="1200"/>
        </a:p>
      </dsp:txBody>
      <dsp:txXfrm>
        <a:off x="2900330" y="1218322"/>
        <a:ext cx="117013" cy="117013"/>
      </dsp:txXfrm>
    </dsp:sp>
    <dsp:sp modelId="{0D2ED8D1-68C7-438C-8F32-67B6243F8497}">
      <dsp:nvSpPr>
        <dsp:cNvPr id="0" name=""/>
        <dsp:cNvSpPr/>
      </dsp:nvSpPr>
      <dsp:spPr>
        <a:xfrm>
          <a:off x="3585418" y="4283"/>
          <a:ext cx="3270332"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Концепции управления персоналом</a:t>
          </a:r>
          <a:endParaRPr lang="ru-RU" sz="1800" kern="1200" dirty="0">
            <a:latin typeface="Times New Roman" pitchFamily="18" charset="0"/>
            <a:cs typeface="Times New Roman" pitchFamily="18" charset="0"/>
          </a:endParaRPr>
        </a:p>
      </dsp:txBody>
      <dsp:txXfrm>
        <a:off x="3602072" y="20937"/>
        <a:ext cx="3237024" cy="535303"/>
      </dsp:txXfrm>
    </dsp:sp>
    <dsp:sp modelId="{2714DCB9-2D24-45E8-A93A-C2F4CF91C391}">
      <dsp:nvSpPr>
        <dsp:cNvPr id="0" name=""/>
        <dsp:cNvSpPr/>
      </dsp:nvSpPr>
      <dsp:spPr>
        <a:xfrm rot="18807375">
          <a:off x="2047844" y="1592409"/>
          <a:ext cx="1821984" cy="22741"/>
        </a:xfrm>
        <a:custGeom>
          <a:avLst/>
          <a:gdLst/>
          <a:ahLst/>
          <a:cxnLst/>
          <a:rect l="0" t="0" r="0" b="0"/>
          <a:pathLst>
            <a:path>
              <a:moveTo>
                <a:pt x="0" y="11370"/>
              </a:moveTo>
              <a:lnTo>
                <a:pt x="1821984"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2913287" y="1558230"/>
        <a:ext cx="91099" cy="91099"/>
      </dsp:txXfrm>
    </dsp:sp>
    <dsp:sp modelId="{1F0D70A7-983A-45AD-A6EA-BB04E4FE8CB1}">
      <dsp:nvSpPr>
        <dsp:cNvPr id="0" name=""/>
        <dsp:cNvSpPr/>
      </dsp:nvSpPr>
      <dsp:spPr>
        <a:xfrm>
          <a:off x="3585418" y="658185"/>
          <a:ext cx="3331617"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Кадровая политика</a:t>
          </a:r>
          <a:endParaRPr lang="ru-RU" sz="1800" kern="1200" dirty="0">
            <a:latin typeface="Times New Roman" pitchFamily="18" charset="0"/>
            <a:cs typeface="Times New Roman" pitchFamily="18" charset="0"/>
          </a:endParaRPr>
        </a:p>
      </dsp:txBody>
      <dsp:txXfrm>
        <a:off x="3602072" y="674839"/>
        <a:ext cx="3298309" cy="535303"/>
      </dsp:txXfrm>
    </dsp:sp>
    <dsp:sp modelId="{C9700E93-42F4-48CE-A64B-17BCCBB9E938}">
      <dsp:nvSpPr>
        <dsp:cNvPr id="0" name=""/>
        <dsp:cNvSpPr/>
      </dsp:nvSpPr>
      <dsp:spPr>
        <a:xfrm rot="19973456">
          <a:off x="2251048" y="1916856"/>
          <a:ext cx="1478397" cy="22741"/>
        </a:xfrm>
        <a:custGeom>
          <a:avLst/>
          <a:gdLst/>
          <a:ahLst/>
          <a:cxnLst/>
          <a:rect l="0" t="0" r="0" b="0"/>
          <a:pathLst>
            <a:path>
              <a:moveTo>
                <a:pt x="0" y="11370"/>
              </a:moveTo>
              <a:lnTo>
                <a:pt x="1478397"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53287" y="1891267"/>
        <a:ext cx="73919" cy="73919"/>
      </dsp:txXfrm>
    </dsp:sp>
    <dsp:sp modelId="{F05A1332-41D1-4597-90F6-91813D1BE153}">
      <dsp:nvSpPr>
        <dsp:cNvPr id="0" name=""/>
        <dsp:cNvSpPr/>
      </dsp:nvSpPr>
      <dsp:spPr>
        <a:xfrm>
          <a:off x="3648238" y="1307079"/>
          <a:ext cx="3153676"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Подбор персонала</a:t>
          </a:r>
          <a:endParaRPr lang="ru-RU" sz="1800" kern="1200" dirty="0">
            <a:latin typeface="Times New Roman" pitchFamily="18" charset="0"/>
            <a:cs typeface="Times New Roman" pitchFamily="18" charset="0"/>
          </a:endParaRPr>
        </a:p>
      </dsp:txBody>
      <dsp:txXfrm>
        <a:off x="3664892" y="1323733"/>
        <a:ext cx="3120368" cy="535303"/>
      </dsp:txXfrm>
    </dsp:sp>
    <dsp:sp modelId="{7B596330-ACC3-454C-8EF3-F26366E3FC55}">
      <dsp:nvSpPr>
        <dsp:cNvPr id="0" name=""/>
        <dsp:cNvSpPr/>
      </dsp:nvSpPr>
      <dsp:spPr>
        <a:xfrm rot="21559477">
          <a:off x="2332212" y="2246312"/>
          <a:ext cx="1253249" cy="22741"/>
        </a:xfrm>
        <a:custGeom>
          <a:avLst/>
          <a:gdLst/>
          <a:ahLst/>
          <a:cxnLst/>
          <a:rect l="0" t="0" r="0" b="0"/>
          <a:pathLst>
            <a:path>
              <a:moveTo>
                <a:pt x="0" y="11370"/>
              </a:moveTo>
              <a:lnTo>
                <a:pt x="1253249"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27505" y="2226352"/>
        <a:ext cx="62662" cy="62662"/>
      </dsp:txXfrm>
    </dsp:sp>
    <dsp:sp modelId="{14B01E4A-8A4C-4A6E-A62D-68872C266544}">
      <dsp:nvSpPr>
        <dsp:cNvPr id="0" name=""/>
        <dsp:cNvSpPr/>
      </dsp:nvSpPr>
      <dsp:spPr>
        <a:xfrm>
          <a:off x="3585418" y="1965991"/>
          <a:ext cx="3187758"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Оценка персонала</a:t>
          </a:r>
          <a:endParaRPr lang="ru-RU" sz="1800" kern="1200" dirty="0">
            <a:latin typeface="Times New Roman" pitchFamily="18" charset="0"/>
            <a:cs typeface="Times New Roman" pitchFamily="18" charset="0"/>
          </a:endParaRPr>
        </a:p>
      </dsp:txBody>
      <dsp:txXfrm>
        <a:off x="3602072" y="1982645"/>
        <a:ext cx="3154450" cy="535303"/>
      </dsp:txXfrm>
    </dsp:sp>
    <dsp:sp modelId="{4AB96ACA-1367-4C34-80CD-59D39CDAA9D8}">
      <dsp:nvSpPr>
        <dsp:cNvPr id="0" name=""/>
        <dsp:cNvSpPr/>
      </dsp:nvSpPr>
      <dsp:spPr>
        <a:xfrm rot="1621333">
          <a:off x="2255469" y="2573263"/>
          <a:ext cx="1406734" cy="22741"/>
        </a:xfrm>
        <a:custGeom>
          <a:avLst/>
          <a:gdLst/>
          <a:ahLst/>
          <a:cxnLst/>
          <a:rect l="0" t="0" r="0" b="0"/>
          <a:pathLst>
            <a:path>
              <a:moveTo>
                <a:pt x="0" y="11370"/>
              </a:moveTo>
              <a:lnTo>
                <a:pt x="1406734"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23668" y="2549466"/>
        <a:ext cx="70336" cy="70336"/>
      </dsp:txXfrm>
    </dsp:sp>
    <dsp:sp modelId="{0B995DDD-2492-4139-BD5F-C160F049D723}">
      <dsp:nvSpPr>
        <dsp:cNvPr id="0" name=""/>
        <dsp:cNvSpPr/>
      </dsp:nvSpPr>
      <dsp:spPr>
        <a:xfrm>
          <a:off x="3585418" y="2619894"/>
          <a:ext cx="3151538"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Расстановка персонала</a:t>
          </a:r>
          <a:endParaRPr lang="ru-RU" sz="1800" kern="1200" dirty="0">
            <a:latin typeface="Times New Roman" pitchFamily="18" charset="0"/>
            <a:cs typeface="Times New Roman" pitchFamily="18" charset="0"/>
          </a:endParaRPr>
        </a:p>
      </dsp:txBody>
      <dsp:txXfrm>
        <a:off x="3602072" y="2636548"/>
        <a:ext cx="3118230" cy="535303"/>
      </dsp:txXfrm>
    </dsp:sp>
    <dsp:sp modelId="{6060CA24-9686-4762-8FBD-882F3888B9ED}">
      <dsp:nvSpPr>
        <dsp:cNvPr id="0" name=""/>
        <dsp:cNvSpPr/>
      </dsp:nvSpPr>
      <dsp:spPr>
        <a:xfrm rot="2753827">
          <a:off x="2058510" y="2900215"/>
          <a:ext cx="1800652" cy="22741"/>
        </a:xfrm>
        <a:custGeom>
          <a:avLst/>
          <a:gdLst/>
          <a:ahLst/>
          <a:cxnLst/>
          <a:rect l="0" t="0" r="0" b="0"/>
          <a:pathLst>
            <a:path>
              <a:moveTo>
                <a:pt x="0" y="11370"/>
              </a:moveTo>
              <a:lnTo>
                <a:pt x="1800652"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2913820" y="2866569"/>
        <a:ext cx="90032" cy="90032"/>
      </dsp:txXfrm>
    </dsp:sp>
    <dsp:sp modelId="{619B6608-84B8-48BD-80D7-6139F9C3597A}">
      <dsp:nvSpPr>
        <dsp:cNvPr id="0" name=""/>
        <dsp:cNvSpPr/>
      </dsp:nvSpPr>
      <dsp:spPr>
        <a:xfrm>
          <a:off x="3585418" y="3273796"/>
          <a:ext cx="3130249"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Адаптация персонала</a:t>
          </a:r>
          <a:endParaRPr lang="ru-RU" sz="1800" kern="1200" dirty="0">
            <a:latin typeface="Times New Roman" pitchFamily="18" charset="0"/>
            <a:cs typeface="Times New Roman" pitchFamily="18" charset="0"/>
          </a:endParaRPr>
        </a:p>
      </dsp:txBody>
      <dsp:txXfrm>
        <a:off x="3602072" y="3290450"/>
        <a:ext cx="3096941" cy="535303"/>
      </dsp:txXfrm>
    </dsp:sp>
    <dsp:sp modelId="{860BB2EC-AD49-4DC8-AC22-53A5436F9502}">
      <dsp:nvSpPr>
        <dsp:cNvPr id="0" name=""/>
        <dsp:cNvSpPr/>
      </dsp:nvSpPr>
      <dsp:spPr>
        <a:xfrm rot="3433938">
          <a:off x="1801148" y="3227166"/>
          <a:ext cx="2315377" cy="22741"/>
        </a:xfrm>
        <a:custGeom>
          <a:avLst/>
          <a:gdLst/>
          <a:ahLst/>
          <a:cxnLst/>
          <a:rect l="0" t="0" r="0" b="0"/>
          <a:pathLst>
            <a:path>
              <a:moveTo>
                <a:pt x="0" y="11370"/>
              </a:moveTo>
              <a:lnTo>
                <a:pt x="2315377" y="11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ru-RU" sz="800" kern="1200"/>
        </a:p>
      </dsp:txBody>
      <dsp:txXfrm>
        <a:off x="2900952" y="3180652"/>
        <a:ext cx="115768" cy="115768"/>
      </dsp:txXfrm>
    </dsp:sp>
    <dsp:sp modelId="{B1C93127-C0AA-448D-BF0C-92D3BF631493}">
      <dsp:nvSpPr>
        <dsp:cNvPr id="0" name=""/>
        <dsp:cNvSpPr/>
      </dsp:nvSpPr>
      <dsp:spPr>
        <a:xfrm>
          <a:off x="3585418" y="3927699"/>
          <a:ext cx="3180662" cy="5686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Обучение персонала</a:t>
          </a:r>
          <a:endParaRPr lang="ru-RU" sz="1800" kern="1200" dirty="0">
            <a:latin typeface="Times New Roman" pitchFamily="18" charset="0"/>
            <a:cs typeface="Times New Roman" pitchFamily="18" charset="0"/>
          </a:endParaRPr>
        </a:p>
      </dsp:txBody>
      <dsp:txXfrm>
        <a:off x="3602072" y="3944353"/>
        <a:ext cx="3147354" cy="5353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370E7-B36E-4F05-9F06-4FF3CFA60635}">
      <dsp:nvSpPr>
        <dsp:cNvPr id="0" name=""/>
        <dsp:cNvSpPr/>
      </dsp:nvSpPr>
      <dsp:spPr>
        <a:xfrm>
          <a:off x="4297156" y="543928"/>
          <a:ext cx="1844098" cy="408500"/>
        </a:xfrm>
        <a:custGeom>
          <a:avLst/>
          <a:gdLst/>
          <a:ahLst/>
          <a:cxnLst/>
          <a:rect l="0" t="0" r="0" b="0"/>
          <a:pathLst>
            <a:path>
              <a:moveTo>
                <a:pt x="0" y="0"/>
              </a:moveTo>
              <a:lnTo>
                <a:pt x="0" y="313327"/>
              </a:lnTo>
              <a:lnTo>
                <a:pt x="1844098" y="313327"/>
              </a:lnTo>
              <a:lnTo>
                <a:pt x="1844098" y="408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3972393" y="543928"/>
          <a:ext cx="324763" cy="408500"/>
        </a:xfrm>
        <a:custGeom>
          <a:avLst/>
          <a:gdLst/>
          <a:ahLst/>
          <a:cxnLst/>
          <a:rect l="0" t="0" r="0" b="0"/>
          <a:pathLst>
            <a:path>
              <a:moveTo>
                <a:pt x="324763" y="0"/>
              </a:moveTo>
              <a:lnTo>
                <a:pt x="324763" y="313327"/>
              </a:lnTo>
              <a:lnTo>
                <a:pt x="0" y="313327"/>
              </a:lnTo>
              <a:lnTo>
                <a:pt x="0" y="408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2024624" y="543928"/>
          <a:ext cx="2272531" cy="408500"/>
        </a:xfrm>
        <a:custGeom>
          <a:avLst/>
          <a:gdLst/>
          <a:ahLst/>
          <a:cxnLst/>
          <a:rect l="0" t="0" r="0" b="0"/>
          <a:pathLst>
            <a:path>
              <a:moveTo>
                <a:pt x="2272531" y="0"/>
              </a:moveTo>
              <a:lnTo>
                <a:pt x="2272531" y="313327"/>
              </a:lnTo>
              <a:lnTo>
                <a:pt x="0" y="313327"/>
              </a:lnTo>
              <a:lnTo>
                <a:pt x="0" y="408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3187800" y="-108443"/>
          <a:ext cx="2218711" cy="65237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3301951" y="0"/>
          <a:ext cx="2218711" cy="6523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ru-RU" sz="1800" kern="1200" dirty="0" smtClean="0">
              <a:latin typeface="Times New Roman" pitchFamily="18" charset="0"/>
              <a:cs typeface="Times New Roman" pitchFamily="18" charset="0"/>
            </a:rPr>
            <a:t>Субъекты</a:t>
          </a:r>
        </a:p>
        <a:p>
          <a:pPr lvl="0" algn="ctr" defTabSz="800100">
            <a:lnSpc>
              <a:spcPct val="100000"/>
            </a:lnSpc>
            <a:spcBef>
              <a:spcPct val="0"/>
            </a:spcBef>
            <a:spcAft>
              <a:spcPts val="0"/>
            </a:spcAft>
          </a:pPr>
          <a:r>
            <a:rPr lang="ru-RU" sz="1800" kern="1200" dirty="0" smtClean="0">
              <a:latin typeface="Times New Roman" pitchFamily="18" charset="0"/>
              <a:cs typeface="Times New Roman" pitchFamily="18" charset="0"/>
            </a:rPr>
            <a:t>(СТО)</a:t>
          </a:r>
          <a:endParaRPr lang="ru-RU" sz="1800" kern="1200" dirty="0">
            <a:latin typeface="Times New Roman" pitchFamily="18" charset="0"/>
            <a:cs typeface="Times New Roman" pitchFamily="18" charset="0"/>
          </a:endParaRPr>
        </a:p>
      </dsp:txBody>
      <dsp:txXfrm>
        <a:off x="3321058" y="19107"/>
        <a:ext cx="2180497" cy="614157"/>
      </dsp:txXfrm>
    </dsp:sp>
    <dsp:sp modelId="{F1255243-A24A-42B8-B560-397976D88557}">
      <dsp:nvSpPr>
        <dsp:cNvPr id="0" name=""/>
        <dsp:cNvSpPr/>
      </dsp:nvSpPr>
      <dsp:spPr>
        <a:xfrm>
          <a:off x="1172981" y="952429"/>
          <a:ext cx="1703286" cy="65237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1287131" y="1060872"/>
          <a:ext cx="1703286" cy="6523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ru-RU" sz="1800" kern="1200" dirty="0" smtClean="0">
              <a:latin typeface="Times New Roman" pitchFamily="18" charset="0"/>
              <a:cs typeface="Times New Roman" pitchFamily="18" charset="0"/>
            </a:rPr>
            <a:t>Наемный работник</a:t>
          </a:r>
          <a:endParaRPr lang="ru-RU" sz="1800" kern="1200" dirty="0">
            <a:latin typeface="Times New Roman" pitchFamily="18" charset="0"/>
            <a:cs typeface="Times New Roman" pitchFamily="18" charset="0"/>
          </a:endParaRPr>
        </a:p>
      </dsp:txBody>
      <dsp:txXfrm>
        <a:off x="1306238" y="1079979"/>
        <a:ext cx="1665072" cy="614157"/>
      </dsp:txXfrm>
    </dsp:sp>
    <dsp:sp modelId="{FF530862-E659-4346-96EF-53A329E44D85}">
      <dsp:nvSpPr>
        <dsp:cNvPr id="0" name=""/>
        <dsp:cNvSpPr/>
      </dsp:nvSpPr>
      <dsp:spPr>
        <a:xfrm>
          <a:off x="3104569" y="952429"/>
          <a:ext cx="1735648" cy="65237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3218719" y="1060872"/>
          <a:ext cx="1735648" cy="6523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ru-RU" sz="1800" kern="1200" dirty="0" smtClean="0">
              <a:latin typeface="Times New Roman" pitchFamily="18" charset="0"/>
              <a:cs typeface="Times New Roman" pitchFamily="18" charset="0"/>
            </a:rPr>
            <a:t>Работодатель</a:t>
          </a:r>
          <a:endParaRPr lang="ru-RU" sz="1800" kern="1200" dirty="0">
            <a:latin typeface="Times New Roman" pitchFamily="18" charset="0"/>
            <a:cs typeface="Times New Roman" pitchFamily="18" charset="0"/>
          </a:endParaRPr>
        </a:p>
      </dsp:txBody>
      <dsp:txXfrm>
        <a:off x="3237826" y="1079979"/>
        <a:ext cx="1697434" cy="614157"/>
      </dsp:txXfrm>
    </dsp:sp>
    <dsp:sp modelId="{46352DF8-E047-4BB5-9E72-1D2A83E3F948}">
      <dsp:nvSpPr>
        <dsp:cNvPr id="0" name=""/>
        <dsp:cNvSpPr/>
      </dsp:nvSpPr>
      <dsp:spPr>
        <a:xfrm>
          <a:off x="5068518" y="952429"/>
          <a:ext cx="2145471" cy="65237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5182669" y="1060872"/>
          <a:ext cx="2145471" cy="6523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ru-RU" sz="1800" kern="1200" dirty="0" smtClean="0">
              <a:latin typeface="Times New Roman" pitchFamily="18" charset="0"/>
              <a:cs typeface="Times New Roman" pitchFamily="18" charset="0"/>
            </a:rPr>
            <a:t>Государство</a:t>
          </a:r>
          <a:endParaRPr lang="ru-RU" sz="1800" kern="1200" dirty="0">
            <a:latin typeface="Times New Roman" pitchFamily="18" charset="0"/>
            <a:cs typeface="Times New Roman" pitchFamily="18" charset="0"/>
          </a:endParaRPr>
        </a:p>
      </dsp:txBody>
      <dsp:txXfrm>
        <a:off x="5201776" y="1079979"/>
        <a:ext cx="2107257" cy="61415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56628-31DF-4A9A-B5CE-F8B2485D33A6}">
      <dsp:nvSpPr>
        <dsp:cNvPr id="0" name=""/>
        <dsp:cNvSpPr/>
      </dsp:nvSpPr>
      <dsp:spPr>
        <a:xfrm>
          <a:off x="4169929" y="922808"/>
          <a:ext cx="3529868" cy="422108"/>
        </a:xfrm>
        <a:custGeom>
          <a:avLst/>
          <a:gdLst/>
          <a:ahLst/>
          <a:cxnLst/>
          <a:rect l="0" t="0" r="0" b="0"/>
          <a:pathLst>
            <a:path>
              <a:moveTo>
                <a:pt x="0" y="0"/>
              </a:moveTo>
              <a:lnTo>
                <a:pt x="0" y="287654"/>
              </a:lnTo>
              <a:lnTo>
                <a:pt x="3529868" y="287654"/>
              </a:lnTo>
              <a:lnTo>
                <a:pt x="3529868"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874D7-6E1C-468B-9582-6659D6D55808}">
      <dsp:nvSpPr>
        <dsp:cNvPr id="0" name=""/>
        <dsp:cNvSpPr/>
      </dsp:nvSpPr>
      <dsp:spPr>
        <a:xfrm>
          <a:off x="4169929" y="922808"/>
          <a:ext cx="2020158" cy="422108"/>
        </a:xfrm>
        <a:custGeom>
          <a:avLst/>
          <a:gdLst/>
          <a:ahLst/>
          <a:cxnLst/>
          <a:rect l="0" t="0" r="0" b="0"/>
          <a:pathLst>
            <a:path>
              <a:moveTo>
                <a:pt x="0" y="0"/>
              </a:moveTo>
              <a:lnTo>
                <a:pt x="0" y="287654"/>
              </a:lnTo>
              <a:lnTo>
                <a:pt x="2020158" y="287654"/>
              </a:lnTo>
              <a:lnTo>
                <a:pt x="2020158"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A370E7-B36E-4F05-9F06-4FF3CFA60635}">
      <dsp:nvSpPr>
        <dsp:cNvPr id="0" name=""/>
        <dsp:cNvSpPr/>
      </dsp:nvSpPr>
      <dsp:spPr>
        <a:xfrm>
          <a:off x="4169929" y="922808"/>
          <a:ext cx="431806" cy="422108"/>
        </a:xfrm>
        <a:custGeom>
          <a:avLst/>
          <a:gdLst/>
          <a:ahLst/>
          <a:cxnLst/>
          <a:rect l="0" t="0" r="0" b="0"/>
          <a:pathLst>
            <a:path>
              <a:moveTo>
                <a:pt x="0" y="0"/>
              </a:moveTo>
              <a:lnTo>
                <a:pt x="0" y="287654"/>
              </a:lnTo>
              <a:lnTo>
                <a:pt x="431806" y="287654"/>
              </a:lnTo>
              <a:lnTo>
                <a:pt x="431806"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2958658" y="922808"/>
          <a:ext cx="1211270" cy="422108"/>
        </a:xfrm>
        <a:custGeom>
          <a:avLst/>
          <a:gdLst/>
          <a:ahLst/>
          <a:cxnLst/>
          <a:rect l="0" t="0" r="0" b="0"/>
          <a:pathLst>
            <a:path>
              <a:moveTo>
                <a:pt x="1211270" y="0"/>
              </a:moveTo>
              <a:lnTo>
                <a:pt x="1211270"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1017142" y="922808"/>
          <a:ext cx="3152786" cy="422108"/>
        </a:xfrm>
        <a:custGeom>
          <a:avLst/>
          <a:gdLst/>
          <a:ahLst/>
          <a:cxnLst/>
          <a:rect l="0" t="0" r="0" b="0"/>
          <a:pathLst>
            <a:path>
              <a:moveTo>
                <a:pt x="3152786" y="0"/>
              </a:moveTo>
              <a:lnTo>
                <a:pt x="3152786"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2588110" y="1184"/>
          <a:ext cx="3163636"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2749374" y="154385"/>
          <a:ext cx="3163636"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Уровни</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(СТО)</a:t>
          </a:r>
          <a:endParaRPr lang="ru-RU" sz="1600" kern="1200" dirty="0">
            <a:latin typeface="Times New Roman" pitchFamily="18" charset="0"/>
            <a:cs typeface="Times New Roman" pitchFamily="18" charset="0"/>
          </a:endParaRPr>
        </a:p>
      </dsp:txBody>
      <dsp:txXfrm>
        <a:off x="2776367" y="181378"/>
        <a:ext cx="3109650" cy="867637"/>
      </dsp:txXfrm>
    </dsp:sp>
    <dsp:sp modelId="{F1255243-A24A-42B8-B560-397976D88557}">
      <dsp:nvSpPr>
        <dsp:cNvPr id="0" name=""/>
        <dsp:cNvSpPr/>
      </dsp:nvSpPr>
      <dsp:spPr>
        <a:xfrm>
          <a:off x="123842" y="1344916"/>
          <a:ext cx="1786599"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285106" y="1498117"/>
          <a:ext cx="1786599"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индивидуальный</a:t>
          </a:r>
          <a:endParaRPr lang="ru-RU" sz="1600" kern="1200" dirty="0">
            <a:latin typeface="Times New Roman" pitchFamily="18" charset="0"/>
            <a:cs typeface="Times New Roman" pitchFamily="18" charset="0"/>
          </a:endParaRPr>
        </a:p>
      </dsp:txBody>
      <dsp:txXfrm>
        <a:off x="312099" y="1525110"/>
        <a:ext cx="1732613" cy="867637"/>
      </dsp:txXfrm>
    </dsp:sp>
    <dsp:sp modelId="{FF530862-E659-4346-96EF-53A329E44D85}">
      <dsp:nvSpPr>
        <dsp:cNvPr id="0" name=""/>
        <dsp:cNvSpPr/>
      </dsp:nvSpPr>
      <dsp:spPr>
        <a:xfrm>
          <a:off x="2232970" y="1344916"/>
          <a:ext cx="1451375"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2394234" y="1498117"/>
          <a:ext cx="1451375"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коллективный</a:t>
          </a:r>
          <a:endParaRPr lang="ru-RU" sz="1600" kern="1200" dirty="0">
            <a:latin typeface="Times New Roman" pitchFamily="18" charset="0"/>
            <a:cs typeface="Times New Roman" pitchFamily="18" charset="0"/>
          </a:endParaRPr>
        </a:p>
      </dsp:txBody>
      <dsp:txXfrm>
        <a:off x="2421227" y="1525110"/>
        <a:ext cx="1397389" cy="867637"/>
      </dsp:txXfrm>
    </dsp:sp>
    <dsp:sp modelId="{46352DF8-E047-4BB5-9E72-1D2A83E3F948}">
      <dsp:nvSpPr>
        <dsp:cNvPr id="0" name=""/>
        <dsp:cNvSpPr/>
      </dsp:nvSpPr>
      <dsp:spPr>
        <a:xfrm>
          <a:off x="4006874" y="1344916"/>
          <a:ext cx="1189721"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4168138" y="1498117"/>
          <a:ext cx="1189721"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отрасли</a:t>
          </a:r>
          <a:endParaRPr lang="ru-RU" sz="1600" kern="1200" dirty="0">
            <a:latin typeface="Times New Roman" pitchFamily="18" charset="0"/>
            <a:cs typeface="Times New Roman" pitchFamily="18" charset="0"/>
          </a:endParaRPr>
        </a:p>
      </dsp:txBody>
      <dsp:txXfrm>
        <a:off x="4195131" y="1525110"/>
        <a:ext cx="1135735" cy="867637"/>
      </dsp:txXfrm>
    </dsp:sp>
    <dsp:sp modelId="{A505F02F-A668-4E8D-B459-8E8DECB038AB}">
      <dsp:nvSpPr>
        <dsp:cNvPr id="0" name=""/>
        <dsp:cNvSpPr/>
      </dsp:nvSpPr>
      <dsp:spPr>
        <a:xfrm>
          <a:off x="5519123" y="1344916"/>
          <a:ext cx="1341927"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8F079B7-7770-4EB4-A85F-2C9042E91DE4}">
      <dsp:nvSpPr>
        <dsp:cNvPr id="0" name=""/>
        <dsp:cNvSpPr/>
      </dsp:nvSpPr>
      <dsp:spPr>
        <a:xfrm>
          <a:off x="5680387" y="1498117"/>
          <a:ext cx="1341927"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организации</a:t>
          </a:r>
          <a:endParaRPr lang="ru-RU" sz="1600" kern="1200" dirty="0">
            <a:latin typeface="Times New Roman" pitchFamily="18" charset="0"/>
            <a:cs typeface="Times New Roman" pitchFamily="18" charset="0"/>
          </a:endParaRPr>
        </a:p>
      </dsp:txBody>
      <dsp:txXfrm>
        <a:off x="5707380" y="1525110"/>
        <a:ext cx="1287941" cy="867637"/>
      </dsp:txXfrm>
    </dsp:sp>
    <dsp:sp modelId="{51EB1DC7-EBDD-4BC0-9220-EC4DBFFED5CF}">
      <dsp:nvSpPr>
        <dsp:cNvPr id="0" name=""/>
        <dsp:cNvSpPr/>
      </dsp:nvSpPr>
      <dsp:spPr>
        <a:xfrm>
          <a:off x="7183579" y="1344916"/>
          <a:ext cx="1032436"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CF2D502-4AA4-4B6B-9DC3-D290A3C894A6}">
      <dsp:nvSpPr>
        <dsp:cNvPr id="0" name=""/>
        <dsp:cNvSpPr/>
      </dsp:nvSpPr>
      <dsp:spPr>
        <a:xfrm>
          <a:off x="7344843" y="1498117"/>
          <a:ext cx="1032436"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рабочие</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 места</a:t>
          </a:r>
          <a:endParaRPr lang="ru-RU" sz="1600" kern="1200" dirty="0">
            <a:latin typeface="Times New Roman" pitchFamily="18" charset="0"/>
            <a:cs typeface="Times New Roman" pitchFamily="18" charset="0"/>
          </a:endParaRPr>
        </a:p>
      </dsp:txBody>
      <dsp:txXfrm>
        <a:off x="7371836" y="1525110"/>
        <a:ext cx="978450" cy="8676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874D7-6E1C-468B-9582-6659D6D55808}">
      <dsp:nvSpPr>
        <dsp:cNvPr id="0" name=""/>
        <dsp:cNvSpPr/>
      </dsp:nvSpPr>
      <dsp:spPr>
        <a:xfrm>
          <a:off x="4169929" y="922808"/>
          <a:ext cx="2948844" cy="422108"/>
        </a:xfrm>
        <a:custGeom>
          <a:avLst/>
          <a:gdLst/>
          <a:ahLst/>
          <a:cxnLst/>
          <a:rect l="0" t="0" r="0" b="0"/>
          <a:pathLst>
            <a:path>
              <a:moveTo>
                <a:pt x="0" y="0"/>
              </a:moveTo>
              <a:lnTo>
                <a:pt x="0" y="287654"/>
              </a:lnTo>
              <a:lnTo>
                <a:pt x="2948844" y="287654"/>
              </a:lnTo>
              <a:lnTo>
                <a:pt x="2948844"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A370E7-B36E-4F05-9F06-4FF3CFA60635}">
      <dsp:nvSpPr>
        <dsp:cNvPr id="0" name=""/>
        <dsp:cNvSpPr/>
      </dsp:nvSpPr>
      <dsp:spPr>
        <a:xfrm>
          <a:off x="4169929" y="922808"/>
          <a:ext cx="847031" cy="422108"/>
        </a:xfrm>
        <a:custGeom>
          <a:avLst/>
          <a:gdLst/>
          <a:ahLst/>
          <a:cxnLst/>
          <a:rect l="0" t="0" r="0" b="0"/>
          <a:pathLst>
            <a:path>
              <a:moveTo>
                <a:pt x="0" y="0"/>
              </a:moveTo>
              <a:lnTo>
                <a:pt x="0" y="287654"/>
              </a:lnTo>
              <a:lnTo>
                <a:pt x="847031" y="287654"/>
              </a:lnTo>
              <a:lnTo>
                <a:pt x="847031"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2945140" y="922808"/>
          <a:ext cx="1224788" cy="422108"/>
        </a:xfrm>
        <a:custGeom>
          <a:avLst/>
          <a:gdLst/>
          <a:ahLst/>
          <a:cxnLst/>
          <a:rect l="0" t="0" r="0" b="0"/>
          <a:pathLst>
            <a:path>
              <a:moveTo>
                <a:pt x="1224788" y="0"/>
              </a:moveTo>
              <a:lnTo>
                <a:pt x="1224788"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1072949" y="922808"/>
          <a:ext cx="3096979" cy="422108"/>
        </a:xfrm>
        <a:custGeom>
          <a:avLst/>
          <a:gdLst/>
          <a:ahLst/>
          <a:cxnLst/>
          <a:rect l="0" t="0" r="0" b="0"/>
          <a:pathLst>
            <a:path>
              <a:moveTo>
                <a:pt x="3096979" y="0"/>
              </a:moveTo>
              <a:lnTo>
                <a:pt x="3096979"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2588110" y="1184"/>
          <a:ext cx="3163636"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2749374" y="154385"/>
          <a:ext cx="3163636"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Предметы</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(СТО)</a:t>
          </a:r>
          <a:endParaRPr lang="ru-RU" sz="1600" kern="1200" dirty="0">
            <a:latin typeface="Times New Roman" pitchFamily="18" charset="0"/>
            <a:cs typeface="Times New Roman" pitchFamily="18" charset="0"/>
          </a:endParaRPr>
        </a:p>
      </dsp:txBody>
      <dsp:txXfrm>
        <a:off x="2776367" y="181378"/>
        <a:ext cx="3109650" cy="867637"/>
      </dsp:txXfrm>
    </dsp:sp>
    <dsp:sp modelId="{F1255243-A24A-42B8-B560-397976D88557}">
      <dsp:nvSpPr>
        <dsp:cNvPr id="0" name=""/>
        <dsp:cNvSpPr/>
      </dsp:nvSpPr>
      <dsp:spPr>
        <a:xfrm>
          <a:off x="357189" y="1344916"/>
          <a:ext cx="1431520"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518453" y="1498117"/>
          <a:ext cx="1431520"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занятость</a:t>
          </a:r>
          <a:endParaRPr lang="ru-RU" sz="1600" kern="1200" dirty="0">
            <a:latin typeface="Times New Roman" pitchFamily="18" charset="0"/>
            <a:cs typeface="Times New Roman" pitchFamily="18" charset="0"/>
          </a:endParaRPr>
        </a:p>
      </dsp:txBody>
      <dsp:txXfrm>
        <a:off x="545446" y="1525110"/>
        <a:ext cx="1377534" cy="867637"/>
      </dsp:txXfrm>
    </dsp:sp>
    <dsp:sp modelId="{FF530862-E659-4346-96EF-53A329E44D85}">
      <dsp:nvSpPr>
        <dsp:cNvPr id="0" name=""/>
        <dsp:cNvSpPr/>
      </dsp:nvSpPr>
      <dsp:spPr>
        <a:xfrm>
          <a:off x="2111238" y="1344916"/>
          <a:ext cx="1667804"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2272502" y="1498117"/>
          <a:ext cx="1667804"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организация</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и эффективность</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труда</a:t>
          </a:r>
          <a:endParaRPr lang="ru-RU" sz="1600" kern="1200" dirty="0">
            <a:latin typeface="Times New Roman" pitchFamily="18" charset="0"/>
            <a:cs typeface="Times New Roman" pitchFamily="18" charset="0"/>
          </a:endParaRPr>
        </a:p>
      </dsp:txBody>
      <dsp:txXfrm>
        <a:off x="2299495" y="1525110"/>
        <a:ext cx="1613818" cy="867637"/>
      </dsp:txXfrm>
    </dsp:sp>
    <dsp:sp modelId="{46352DF8-E047-4BB5-9E72-1D2A83E3F948}">
      <dsp:nvSpPr>
        <dsp:cNvPr id="0" name=""/>
        <dsp:cNvSpPr/>
      </dsp:nvSpPr>
      <dsp:spPr>
        <a:xfrm>
          <a:off x="4101570" y="1344916"/>
          <a:ext cx="1830779"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4262834" y="1498117"/>
          <a:ext cx="1830779"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вознаграждение </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за труд</a:t>
          </a:r>
          <a:endParaRPr lang="ru-RU" sz="1600" kern="1200" dirty="0">
            <a:latin typeface="Times New Roman" pitchFamily="18" charset="0"/>
            <a:cs typeface="Times New Roman" pitchFamily="18" charset="0"/>
          </a:endParaRPr>
        </a:p>
      </dsp:txBody>
      <dsp:txXfrm>
        <a:off x="4289827" y="1525110"/>
        <a:ext cx="1776793" cy="867637"/>
      </dsp:txXfrm>
    </dsp:sp>
    <dsp:sp modelId="{A505F02F-A668-4E8D-B459-8E8DECB038AB}">
      <dsp:nvSpPr>
        <dsp:cNvPr id="0" name=""/>
        <dsp:cNvSpPr/>
      </dsp:nvSpPr>
      <dsp:spPr>
        <a:xfrm>
          <a:off x="6254878" y="1344916"/>
          <a:ext cx="1727790"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8F079B7-7770-4EB4-A85F-2C9042E91DE4}">
      <dsp:nvSpPr>
        <dsp:cNvPr id="0" name=""/>
        <dsp:cNvSpPr/>
      </dsp:nvSpPr>
      <dsp:spPr>
        <a:xfrm>
          <a:off x="6416142" y="1498117"/>
          <a:ext cx="1727790"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элементы кадровой политики и др.</a:t>
          </a:r>
          <a:endParaRPr lang="ru-RU" sz="1600" kern="1200" dirty="0">
            <a:latin typeface="Times New Roman" pitchFamily="18" charset="0"/>
            <a:cs typeface="Times New Roman" pitchFamily="18" charset="0"/>
          </a:endParaRPr>
        </a:p>
      </dsp:txBody>
      <dsp:txXfrm>
        <a:off x="6443135" y="1525110"/>
        <a:ext cx="1673804" cy="86763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0D4E8-A130-420F-985A-8CA75DDADC25}">
      <dsp:nvSpPr>
        <dsp:cNvPr id="0" name=""/>
        <dsp:cNvSpPr/>
      </dsp:nvSpPr>
      <dsp:spPr>
        <a:xfrm>
          <a:off x="4277428" y="485579"/>
          <a:ext cx="3488050" cy="363892"/>
        </a:xfrm>
        <a:custGeom>
          <a:avLst/>
          <a:gdLst/>
          <a:ahLst/>
          <a:cxnLst/>
          <a:rect l="0" t="0" r="0" b="0"/>
          <a:pathLst>
            <a:path>
              <a:moveTo>
                <a:pt x="0" y="0"/>
              </a:moveTo>
              <a:lnTo>
                <a:pt x="0" y="278929"/>
              </a:lnTo>
              <a:lnTo>
                <a:pt x="3488050" y="278929"/>
              </a:lnTo>
              <a:lnTo>
                <a:pt x="3488050"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D5491F-840C-4291-A79C-F7046D759A7F}">
      <dsp:nvSpPr>
        <dsp:cNvPr id="0" name=""/>
        <dsp:cNvSpPr/>
      </dsp:nvSpPr>
      <dsp:spPr>
        <a:xfrm>
          <a:off x="4277428" y="485579"/>
          <a:ext cx="2367089" cy="363892"/>
        </a:xfrm>
        <a:custGeom>
          <a:avLst/>
          <a:gdLst/>
          <a:ahLst/>
          <a:cxnLst/>
          <a:rect l="0" t="0" r="0" b="0"/>
          <a:pathLst>
            <a:path>
              <a:moveTo>
                <a:pt x="0" y="0"/>
              </a:moveTo>
              <a:lnTo>
                <a:pt x="0" y="278929"/>
              </a:lnTo>
              <a:lnTo>
                <a:pt x="2367089" y="278929"/>
              </a:lnTo>
              <a:lnTo>
                <a:pt x="2367089"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F62638-06D5-4C78-9645-F14D3904CBA2}">
      <dsp:nvSpPr>
        <dsp:cNvPr id="0" name=""/>
        <dsp:cNvSpPr/>
      </dsp:nvSpPr>
      <dsp:spPr>
        <a:xfrm>
          <a:off x="4277428" y="485579"/>
          <a:ext cx="1246128" cy="363892"/>
        </a:xfrm>
        <a:custGeom>
          <a:avLst/>
          <a:gdLst/>
          <a:ahLst/>
          <a:cxnLst/>
          <a:rect l="0" t="0" r="0" b="0"/>
          <a:pathLst>
            <a:path>
              <a:moveTo>
                <a:pt x="0" y="0"/>
              </a:moveTo>
              <a:lnTo>
                <a:pt x="0" y="278929"/>
              </a:lnTo>
              <a:lnTo>
                <a:pt x="1246128" y="278929"/>
              </a:lnTo>
              <a:lnTo>
                <a:pt x="1246128"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874D7-6E1C-468B-9582-6659D6D55808}">
      <dsp:nvSpPr>
        <dsp:cNvPr id="0" name=""/>
        <dsp:cNvSpPr/>
      </dsp:nvSpPr>
      <dsp:spPr>
        <a:xfrm>
          <a:off x="4231708" y="485579"/>
          <a:ext cx="91440" cy="363892"/>
        </a:xfrm>
        <a:custGeom>
          <a:avLst/>
          <a:gdLst/>
          <a:ahLst/>
          <a:cxnLst/>
          <a:rect l="0" t="0" r="0" b="0"/>
          <a:pathLst>
            <a:path>
              <a:moveTo>
                <a:pt x="45720" y="0"/>
              </a:moveTo>
              <a:lnTo>
                <a:pt x="45720" y="278929"/>
              </a:lnTo>
              <a:lnTo>
                <a:pt x="83552" y="278929"/>
              </a:lnTo>
              <a:lnTo>
                <a:pt x="83552"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A370E7-B36E-4F05-9F06-4FF3CFA60635}">
      <dsp:nvSpPr>
        <dsp:cNvPr id="0" name=""/>
        <dsp:cNvSpPr/>
      </dsp:nvSpPr>
      <dsp:spPr>
        <a:xfrm>
          <a:off x="3053421" y="485579"/>
          <a:ext cx="1224007" cy="363892"/>
        </a:xfrm>
        <a:custGeom>
          <a:avLst/>
          <a:gdLst/>
          <a:ahLst/>
          <a:cxnLst/>
          <a:rect l="0" t="0" r="0" b="0"/>
          <a:pathLst>
            <a:path>
              <a:moveTo>
                <a:pt x="1224007" y="0"/>
              </a:moveTo>
              <a:lnTo>
                <a:pt x="1224007" y="278929"/>
              </a:lnTo>
              <a:lnTo>
                <a:pt x="0" y="278929"/>
              </a:lnTo>
              <a:lnTo>
                <a:pt x="0"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1782377" y="485579"/>
          <a:ext cx="2495050" cy="346304"/>
        </a:xfrm>
        <a:custGeom>
          <a:avLst/>
          <a:gdLst/>
          <a:ahLst/>
          <a:cxnLst/>
          <a:rect l="0" t="0" r="0" b="0"/>
          <a:pathLst>
            <a:path>
              <a:moveTo>
                <a:pt x="2495050" y="0"/>
              </a:moveTo>
              <a:lnTo>
                <a:pt x="2495050" y="261341"/>
              </a:lnTo>
              <a:lnTo>
                <a:pt x="0" y="261341"/>
              </a:lnTo>
              <a:lnTo>
                <a:pt x="0" y="3463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627463" y="485579"/>
          <a:ext cx="3649964" cy="363892"/>
        </a:xfrm>
        <a:custGeom>
          <a:avLst/>
          <a:gdLst/>
          <a:ahLst/>
          <a:cxnLst/>
          <a:rect l="0" t="0" r="0" b="0"/>
          <a:pathLst>
            <a:path>
              <a:moveTo>
                <a:pt x="3649964" y="0"/>
              </a:moveTo>
              <a:lnTo>
                <a:pt x="3649964" y="278929"/>
              </a:lnTo>
              <a:lnTo>
                <a:pt x="0" y="278929"/>
              </a:lnTo>
              <a:lnTo>
                <a:pt x="0" y="363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3277849" y="-96810"/>
          <a:ext cx="1999157" cy="5823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3379755" y="0"/>
          <a:ext cx="1999157" cy="5823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Типы</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(СТО)</a:t>
          </a:r>
          <a:endParaRPr lang="ru-RU" sz="1600" kern="1200" dirty="0">
            <a:latin typeface="Times New Roman" pitchFamily="18" charset="0"/>
            <a:cs typeface="Times New Roman" pitchFamily="18" charset="0"/>
          </a:endParaRPr>
        </a:p>
      </dsp:txBody>
      <dsp:txXfrm>
        <a:off x="3396813" y="17058"/>
        <a:ext cx="1965041" cy="548274"/>
      </dsp:txXfrm>
    </dsp:sp>
    <dsp:sp modelId="{F1255243-A24A-42B8-B560-397976D88557}">
      <dsp:nvSpPr>
        <dsp:cNvPr id="0" name=""/>
        <dsp:cNvSpPr/>
      </dsp:nvSpPr>
      <dsp:spPr>
        <a:xfrm>
          <a:off x="175162" y="849472"/>
          <a:ext cx="904603" cy="170131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277067" y="946283"/>
          <a:ext cx="904603" cy="170131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патернализм</a:t>
          </a:r>
          <a:endParaRPr lang="ru-RU" sz="1600" kern="1200" dirty="0">
            <a:latin typeface="Times New Roman" pitchFamily="18" charset="0"/>
            <a:cs typeface="Times New Roman" pitchFamily="18" charset="0"/>
          </a:endParaRPr>
        </a:p>
      </dsp:txBody>
      <dsp:txXfrm>
        <a:off x="303562" y="972778"/>
        <a:ext cx="851613" cy="1648323"/>
      </dsp:txXfrm>
    </dsp:sp>
    <dsp:sp modelId="{FF530862-E659-4346-96EF-53A329E44D85}">
      <dsp:nvSpPr>
        <dsp:cNvPr id="0" name=""/>
        <dsp:cNvSpPr/>
      </dsp:nvSpPr>
      <dsp:spPr>
        <a:xfrm>
          <a:off x="1255420" y="831884"/>
          <a:ext cx="1053915" cy="191089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1357325" y="928694"/>
          <a:ext cx="1053915" cy="191089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социальное партнерство</a:t>
          </a:r>
          <a:endParaRPr lang="ru-RU" sz="1600" kern="1200" dirty="0">
            <a:latin typeface="Times New Roman" pitchFamily="18" charset="0"/>
            <a:cs typeface="Times New Roman" pitchFamily="18" charset="0"/>
          </a:endParaRPr>
        </a:p>
      </dsp:txBody>
      <dsp:txXfrm>
        <a:off x="1388193" y="959562"/>
        <a:ext cx="992179" cy="1849155"/>
      </dsp:txXfrm>
    </dsp:sp>
    <dsp:sp modelId="{46352DF8-E047-4BB5-9E72-1D2A83E3F948}">
      <dsp:nvSpPr>
        <dsp:cNvPr id="0" name=""/>
        <dsp:cNvSpPr/>
      </dsp:nvSpPr>
      <dsp:spPr>
        <a:xfrm>
          <a:off x="2541302" y="849472"/>
          <a:ext cx="1024236" cy="186827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2643208" y="946283"/>
          <a:ext cx="1024236" cy="186827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конкуренция</a:t>
          </a:r>
          <a:endParaRPr lang="ru-RU" sz="1600" kern="1200" dirty="0">
            <a:latin typeface="Times New Roman" pitchFamily="18" charset="0"/>
            <a:cs typeface="Times New Roman" pitchFamily="18" charset="0"/>
          </a:endParaRPr>
        </a:p>
      </dsp:txBody>
      <dsp:txXfrm>
        <a:off x="2673207" y="976282"/>
        <a:ext cx="964238" cy="1808274"/>
      </dsp:txXfrm>
    </dsp:sp>
    <dsp:sp modelId="{A505F02F-A668-4E8D-B459-8E8DECB038AB}">
      <dsp:nvSpPr>
        <dsp:cNvPr id="0" name=""/>
        <dsp:cNvSpPr/>
      </dsp:nvSpPr>
      <dsp:spPr>
        <a:xfrm>
          <a:off x="3769350" y="849472"/>
          <a:ext cx="1091821" cy="17931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8F079B7-7770-4EB4-A85F-2C9042E91DE4}">
      <dsp:nvSpPr>
        <dsp:cNvPr id="0" name=""/>
        <dsp:cNvSpPr/>
      </dsp:nvSpPr>
      <dsp:spPr>
        <a:xfrm>
          <a:off x="3871255" y="946283"/>
          <a:ext cx="1091821" cy="17931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Солидарность</a:t>
          </a:r>
          <a:endParaRPr lang="ru-RU" sz="1600" kern="1200" dirty="0">
            <a:latin typeface="Times New Roman" pitchFamily="18" charset="0"/>
            <a:cs typeface="Times New Roman" pitchFamily="18" charset="0"/>
          </a:endParaRPr>
        </a:p>
      </dsp:txBody>
      <dsp:txXfrm>
        <a:off x="3903233" y="978261"/>
        <a:ext cx="1027865" cy="1729234"/>
      </dsp:txXfrm>
    </dsp:sp>
    <dsp:sp modelId="{A089B480-E89C-44A4-BC57-F2CB2A474123}">
      <dsp:nvSpPr>
        <dsp:cNvPr id="0" name=""/>
        <dsp:cNvSpPr/>
      </dsp:nvSpPr>
      <dsp:spPr>
        <a:xfrm>
          <a:off x="5064982" y="849472"/>
          <a:ext cx="917149" cy="17254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304C98A-9843-4309-88B8-229E9614A268}">
      <dsp:nvSpPr>
        <dsp:cNvPr id="0" name=""/>
        <dsp:cNvSpPr/>
      </dsp:nvSpPr>
      <dsp:spPr>
        <a:xfrm>
          <a:off x="5166887" y="946283"/>
          <a:ext cx="917149" cy="1725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err="1" smtClean="0">
              <a:latin typeface="Times New Roman" pitchFamily="18" charset="0"/>
              <a:cs typeface="Times New Roman" pitchFamily="18" charset="0"/>
            </a:rPr>
            <a:t>субсидиарность</a:t>
          </a:r>
          <a:endParaRPr lang="ru-RU" sz="1600" kern="1200" dirty="0">
            <a:latin typeface="Times New Roman" pitchFamily="18" charset="0"/>
            <a:cs typeface="Times New Roman" pitchFamily="18" charset="0"/>
          </a:endParaRPr>
        </a:p>
      </dsp:txBody>
      <dsp:txXfrm>
        <a:off x="5193749" y="973145"/>
        <a:ext cx="863425" cy="1671676"/>
      </dsp:txXfrm>
    </dsp:sp>
    <dsp:sp modelId="{D479FC45-3F2A-44B5-B4B5-B65863F9A7EA}">
      <dsp:nvSpPr>
        <dsp:cNvPr id="0" name=""/>
        <dsp:cNvSpPr/>
      </dsp:nvSpPr>
      <dsp:spPr>
        <a:xfrm>
          <a:off x="6185943" y="849472"/>
          <a:ext cx="917149" cy="166844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34F7424-23DB-4CBE-ADB9-A50750CC2148}">
      <dsp:nvSpPr>
        <dsp:cNvPr id="0" name=""/>
        <dsp:cNvSpPr/>
      </dsp:nvSpPr>
      <dsp:spPr>
        <a:xfrm>
          <a:off x="6287848" y="946283"/>
          <a:ext cx="917149" cy="16684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err="1" smtClean="0">
              <a:latin typeface="Times New Roman" pitchFamily="18" charset="0"/>
              <a:cs typeface="Times New Roman" pitchFamily="18" charset="0"/>
            </a:rPr>
            <a:t>сискриминация</a:t>
          </a:r>
          <a:endParaRPr lang="ru-RU" sz="1600" kern="1200" dirty="0">
            <a:latin typeface="Times New Roman" pitchFamily="18" charset="0"/>
            <a:cs typeface="Times New Roman" pitchFamily="18" charset="0"/>
          </a:endParaRPr>
        </a:p>
      </dsp:txBody>
      <dsp:txXfrm>
        <a:off x="6314710" y="973145"/>
        <a:ext cx="863425" cy="1614718"/>
      </dsp:txXfrm>
    </dsp:sp>
    <dsp:sp modelId="{2D253DB5-6365-4F99-AB41-F0C1DEE6B841}">
      <dsp:nvSpPr>
        <dsp:cNvPr id="0" name=""/>
        <dsp:cNvSpPr/>
      </dsp:nvSpPr>
      <dsp:spPr>
        <a:xfrm>
          <a:off x="7306904" y="849472"/>
          <a:ext cx="917149" cy="17254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2FF6E7D-D312-4F42-8B7D-BD7E85AB6443}">
      <dsp:nvSpPr>
        <dsp:cNvPr id="0" name=""/>
        <dsp:cNvSpPr/>
      </dsp:nvSpPr>
      <dsp:spPr>
        <a:xfrm>
          <a:off x="7408809" y="946283"/>
          <a:ext cx="917149" cy="1725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vert"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конфликт</a:t>
          </a:r>
          <a:endParaRPr lang="ru-RU" sz="1600" kern="1200" dirty="0">
            <a:latin typeface="Times New Roman" pitchFamily="18" charset="0"/>
            <a:cs typeface="Times New Roman" pitchFamily="18" charset="0"/>
          </a:endParaRPr>
        </a:p>
      </dsp:txBody>
      <dsp:txXfrm>
        <a:off x="7435671" y="973145"/>
        <a:ext cx="863425" cy="167167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874D7-6E1C-468B-9582-6659D6D55808}">
      <dsp:nvSpPr>
        <dsp:cNvPr id="0" name=""/>
        <dsp:cNvSpPr/>
      </dsp:nvSpPr>
      <dsp:spPr>
        <a:xfrm>
          <a:off x="4169929" y="922808"/>
          <a:ext cx="3252980" cy="422108"/>
        </a:xfrm>
        <a:custGeom>
          <a:avLst/>
          <a:gdLst/>
          <a:ahLst/>
          <a:cxnLst/>
          <a:rect l="0" t="0" r="0" b="0"/>
          <a:pathLst>
            <a:path>
              <a:moveTo>
                <a:pt x="0" y="0"/>
              </a:moveTo>
              <a:lnTo>
                <a:pt x="0" y="287654"/>
              </a:lnTo>
              <a:lnTo>
                <a:pt x="3252980" y="287654"/>
              </a:lnTo>
              <a:lnTo>
                <a:pt x="325298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A370E7-B36E-4F05-9F06-4FF3CFA60635}">
      <dsp:nvSpPr>
        <dsp:cNvPr id="0" name=""/>
        <dsp:cNvSpPr/>
      </dsp:nvSpPr>
      <dsp:spPr>
        <a:xfrm>
          <a:off x="4169929" y="922808"/>
          <a:ext cx="1151167" cy="422108"/>
        </a:xfrm>
        <a:custGeom>
          <a:avLst/>
          <a:gdLst/>
          <a:ahLst/>
          <a:cxnLst/>
          <a:rect l="0" t="0" r="0" b="0"/>
          <a:pathLst>
            <a:path>
              <a:moveTo>
                <a:pt x="0" y="0"/>
              </a:moveTo>
              <a:lnTo>
                <a:pt x="0" y="287654"/>
              </a:lnTo>
              <a:lnTo>
                <a:pt x="1151167" y="287654"/>
              </a:lnTo>
              <a:lnTo>
                <a:pt x="1151167"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3249276" y="922808"/>
          <a:ext cx="920652" cy="422108"/>
        </a:xfrm>
        <a:custGeom>
          <a:avLst/>
          <a:gdLst/>
          <a:ahLst/>
          <a:cxnLst/>
          <a:rect l="0" t="0" r="0" b="0"/>
          <a:pathLst>
            <a:path>
              <a:moveTo>
                <a:pt x="920652" y="0"/>
              </a:moveTo>
              <a:lnTo>
                <a:pt x="920652"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1072949" y="922808"/>
          <a:ext cx="3096979" cy="422108"/>
        </a:xfrm>
        <a:custGeom>
          <a:avLst/>
          <a:gdLst/>
          <a:ahLst/>
          <a:cxnLst/>
          <a:rect l="0" t="0" r="0" b="0"/>
          <a:pathLst>
            <a:path>
              <a:moveTo>
                <a:pt x="3096979" y="0"/>
              </a:moveTo>
              <a:lnTo>
                <a:pt x="3096979" y="287654"/>
              </a:lnTo>
              <a:lnTo>
                <a:pt x="0" y="287654"/>
              </a:lnTo>
              <a:lnTo>
                <a:pt x="0" y="42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2588110" y="1184"/>
          <a:ext cx="3163636"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2749374" y="154385"/>
          <a:ext cx="3163636"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Принципы</a:t>
          </a:r>
        </a:p>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(СТО)</a:t>
          </a:r>
          <a:endParaRPr lang="ru-RU" sz="1600" kern="1200" dirty="0">
            <a:latin typeface="Times New Roman" pitchFamily="18" charset="0"/>
            <a:cs typeface="Times New Roman" pitchFamily="18" charset="0"/>
          </a:endParaRPr>
        </a:p>
      </dsp:txBody>
      <dsp:txXfrm>
        <a:off x="2776367" y="181378"/>
        <a:ext cx="3109650" cy="867637"/>
      </dsp:txXfrm>
    </dsp:sp>
    <dsp:sp modelId="{F1255243-A24A-42B8-B560-397976D88557}">
      <dsp:nvSpPr>
        <dsp:cNvPr id="0" name=""/>
        <dsp:cNvSpPr/>
      </dsp:nvSpPr>
      <dsp:spPr>
        <a:xfrm>
          <a:off x="53053" y="1344916"/>
          <a:ext cx="2039792"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214317" y="1498117"/>
          <a:ext cx="2039792"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smtClean="0">
              <a:latin typeface="Times New Roman" pitchFamily="18" charset="0"/>
              <a:cs typeface="Times New Roman" pitchFamily="18" charset="0"/>
            </a:rPr>
            <a:t>законодательное </a:t>
          </a:r>
          <a:r>
            <a:rPr lang="ru-RU" sz="1600" kern="1200" dirty="0" smtClean="0">
              <a:latin typeface="Times New Roman" pitchFamily="18" charset="0"/>
              <a:cs typeface="Times New Roman" pitchFamily="18" charset="0"/>
            </a:rPr>
            <a:t>обеспечение прав субъектов</a:t>
          </a:r>
          <a:endParaRPr lang="ru-RU" sz="1600" kern="1200" dirty="0">
            <a:latin typeface="Times New Roman" pitchFamily="18" charset="0"/>
            <a:cs typeface="Times New Roman" pitchFamily="18" charset="0"/>
          </a:endParaRPr>
        </a:p>
      </dsp:txBody>
      <dsp:txXfrm>
        <a:off x="241310" y="1525110"/>
        <a:ext cx="1985806" cy="867637"/>
      </dsp:txXfrm>
    </dsp:sp>
    <dsp:sp modelId="{FF530862-E659-4346-96EF-53A329E44D85}">
      <dsp:nvSpPr>
        <dsp:cNvPr id="0" name=""/>
        <dsp:cNvSpPr/>
      </dsp:nvSpPr>
      <dsp:spPr>
        <a:xfrm>
          <a:off x="2415373" y="1344916"/>
          <a:ext cx="1667804"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2576637" y="1498117"/>
          <a:ext cx="1667804"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принцип  солидарности</a:t>
          </a:r>
          <a:endParaRPr lang="ru-RU" sz="1600" kern="1200" dirty="0">
            <a:latin typeface="Times New Roman" pitchFamily="18" charset="0"/>
            <a:cs typeface="Times New Roman" pitchFamily="18" charset="0"/>
          </a:endParaRPr>
        </a:p>
      </dsp:txBody>
      <dsp:txXfrm>
        <a:off x="2603630" y="1525110"/>
        <a:ext cx="1613818" cy="867637"/>
      </dsp:txXfrm>
    </dsp:sp>
    <dsp:sp modelId="{46352DF8-E047-4BB5-9E72-1D2A83E3F948}">
      <dsp:nvSpPr>
        <dsp:cNvPr id="0" name=""/>
        <dsp:cNvSpPr/>
      </dsp:nvSpPr>
      <dsp:spPr>
        <a:xfrm>
          <a:off x="4405706" y="1344916"/>
          <a:ext cx="1830779"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4566970" y="1498117"/>
          <a:ext cx="1830779"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принцип партнерства</a:t>
          </a:r>
          <a:endParaRPr lang="ru-RU" sz="1600" kern="1200" dirty="0">
            <a:latin typeface="Times New Roman" pitchFamily="18" charset="0"/>
            <a:cs typeface="Times New Roman" pitchFamily="18" charset="0"/>
          </a:endParaRPr>
        </a:p>
      </dsp:txBody>
      <dsp:txXfrm>
        <a:off x="4593963" y="1525110"/>
        <a:ext cx="1776793" cy="867637"/>
      </dsp:txXfrm>
    </dsp:sp>
    <dsp:sp modelId="{A505F02F-A668-4E8D-B459-8E8DECB038AB}">
      <dsp:nvSpPr>
        <dsp:cNvPr id="0" name=""/>
        <dsp:cNvSpPr/>
      </dsp:nvSpPr>
      <dsp:spPr>
        <a:xfrm>
          <a:off x="6559014" y="1344916"/>
          <a:ext cx="1727790" cy="921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8F079B7-7770-4EB4-A85F-2C9042E91DE4}">
      <dsp:nvSpPr>
        <dsp:cNvPr id="0" name=""/>
        <dsp:cNvSpPr/>
      </dsp:nvSpPr>
      <dsp:spPr>
        <a:xfrm>
          <a:off x="6720278" y="1498117"/>
          <a:ext cx="1727790" cy="9216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ru-RU" sz="1600" kern="1200" dirty="0" smtClean="0">
              <a:latin typeface="Times New Roman" pitchFamily="18" charset="0"/>
              <a:cs typeface="Times New Roman" pitchFamily="18" charset="0"/>
            </a:rPr>
            <a:t>«господство - подчинение»</a:t>
          </a:r>
          <a:endParaRPr lang="ru-RU" sz="1600" kern="1200" dirty="0">
            <a:latin typeface="Times New Roman" pitchFamily="18" charset="0"/>
            <a:cs typeface="Times New Roman" pitchFamily="18" charset="0"/>
          </a:endParaRPr>
        </a:p>
      </dsp:txBody>
      <dsp:txXfrm>
        <a:off x="6747271" y="1525110"/>
        <a:ext cx="1673804" cy="8676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49865-8C55-43F4-B297-13D03F9B6DDF}">
      <dsp:nvSpPr>
        <dsp:cNvPr id="0" name=""/>
        <dsp:cNvSpPr/>
      </dsp:nvSpPr>
      <dsp:spPr>
        <a:xfrm>
          <a:off x="3598743" y="2212"/>
          <a:ext cx="1230700"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ЦЕЛЬ</a:t>
          </a:r>
          <a:endParaRPr lang="ru-RU" sz="1600" kern="1200" dirty="0">
            <a:latin typeface="Times New Roman" pitchFamily="18" charset="0"/>
            <a:cs typeface="Times New Roman" pitchFamily="18" charset="0"/>
          </a:endParaRPr>
        </a:p>
      </dsp:txBody>
      <dsp:txXfrm>
        <a:off x="3637794" y="41263"/>
        <a:ext cx="1152598" cy="721853"/>
      </dsp:txXfrm>
    </dsp:sp>
    <dsp:sp modelId="{5108D7CF-53FE-4CFD-839D-90CF057C3FCF}">
      <dsp:nvSpPr>
        <dsp:cNvPr id="0" name=""/>
        <dsp:cNvSpPr/>
      </dsp:nvSpPr>
      <dsp:spPr>
        <a:xfrm>
          <a:off x="2330268" y="402190"/>
          <a:ext cx="3767651" cy="3767651"/>
        </a:xfrm>
        <a:custGeom>
          <a:avLst/>
          <a:gdLst/>
          <a:ahLst/>
          <a:cxnLst/>
          <a:rect l="0" t="0" r="0" b="0"/>
          <a:pathLst>
            <a:path>
              <a:moveTo>
                <a:pt x="2507032" y="106070"/>
              </a:moveTo>
              <a:arcTo wR="1883825" hR="1883825" stAng="17359112" swAng="15002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84FA4D-87AB-48AF-B7B7-2CA412403BED}">
      <dsp:nvSpPr>
        <dsp:cNvPr id="0" name=""/>
        <dsp:cNvSpPr/>
      </dsp:nvSpPr>
      <dsp:spPr>
        <a:xfrm>
          <a:off x="4906984" y="944125"/>
          <a:ext cx="1877101"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СТРУКТУРА</a:t>
          </a:r>
          <a:endParaRPr lang="ru-RU" sz="1600" kern="1200" dirty="0">
            <a:latin typeface="Times New Roman" pitchFamily="18" charset="0"/>
            <a:cs typeface="Times New Roman" pitchFamily="18" charset="0"/>
          </a:endParaRPr>
        </a:p>
      </dsp:txBody>
      <dsp:txXfrm>
        <a:off x="4946035" y="983176"/>
        <a:ext cx="1798999" cy="721853"/>
      </dsp:txXfrm>
    </dsp:sp>
    <dsp:sp modelId="{0F65357E-3D2E-48FF-A4D9-230192119394}">
      <dsp:nvSpPr>
        <dsp:cNvPr id="0" name=""/>
        <dsp:cNvSpPr/>
      </dsp:nvSpPr>
      <dsp:spPr>
        <a:xfrm>
          <a:off x="2330268" y="402190"/>
          <a:ext cx="3767651" cy="3767651"/>
        </a:xfrm>
        <a:custGeom>
          <a:avLst/>
          <a:gdLst/>
          <a:ahLst/>
          <a:cxnLst/>
          <a:rect l="0" t="0" r="0" b="0"/>
          <a:pathLst>
            <a:path>
              <a:moveTo>
                <a:pt x="3691105" y="1352280"/>
              </a:moveTo>
              <a:arcTo wR="1883825" hR="1883825" stAng="20616640" swAng="196672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0F753C-BFFF-4B38-8A6E-393CFB156B8A}">
      <dsp:nvSpPr>
        <dsp:cNvPr id="0" name=""/>
        <dsp:cNvSpPr/>
      </dsp:nvSpPr>
      <dsp:spPr>
        <a:xfrm>
          <a:off x="4745885" y="2827951"/>
          <a:ext cx="2199299"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ТЕХНОЛОГИЯ</a:t>
          </a:r>
          <a:endParaRPr lang="ru-RU" sz="1600" kern="1200" dirty="0">
            <a:latin typeface="Times New Roman" pitchFamily="18" charset="0"/>
            <a:cs typeface="Times New Roman" pitchFamily="18" charset="0"/>
          </a:endParaRPr>
        </a:p>
      </dsp:txBody>
      <dsp:txXfrm>
        <a:off x="4784936" y="2867002"/>
        <a:ext cx="2121197" cy="721853"/>
      </dsp:txXfrm>
    </dsp:sp>
    <dsp:sp modelId="{7E1FCC19-885B-4D47-8420-57FC9E215C65}">
      <dsp:nvSpPr>
        <dsp:cNvPr id="0" name=""/>
        <dsp:cNvSpPr/>
      </dsp:nvSpPr>
      <dsp:spPr>
        <a:xfrm>
          <a:off x="2330268" y="402190"/>
          <a:ext cx="3767651" cy="3767651"/>
        </a:xfrm>
        <a:custGeom>
          <a:avLst/>
          <a:gdLst/>
          <a:ahLst/>
          <a:cxnLst/>
          <a:rect l="0" t="0" r="0" b="0"/>
          <a:pathLst>
            <a:path>
              <a:moveTo>
                <a:pt x="3203430" y="3228237"/>
              </a:moveTo>
              <a:arcTo wR="1883825" hR="1883825" stAng="2732011" swAng="6439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297028D-7B47-41EE-8A14-6B990BABDBC5}">
      <dsp:nvSpPr>
        <dsp:cNvPr id="0" name=""/>
        <dsp:cNvSpPr/>
      </dsp:nvSpPr>
      <dsp:spPr>
        <a:xfrm>
          <a:off x="3170933" y="3769864"/>
          <a:ext cx="2086321"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ФИНАНСЫ</a:t>
          </a:r>
          <a:endParaRPr lang="ru-RU" sz="1600" kern="1200" dirty="0">
            <a:latin typeface="Times New Roman" pitchFamily="18" charset="0"/>
            <a:cs typeface="Times New Roman" pitchFamily="18" charset="0"/>
          </a:endParaRPr>
        </a:p>
      </dsp:txBody>
      <dsp:txXfrm>
        <a:off x="3209984" y="3808915"/>
        <a:ext cx="2008219" cy="721853"/>
      </dsp:txXfrm>
    </dsp:sp>
    <dsp:sp modelId="{D1F7F151-387B-4FD5-B062-900D96AC5671}">
      <dsp:nvSpPr>
        <dsp:cNvPr id="0" name=""/>
        <dsp:cNvSpPr/>
      </dsp:nvSpPr>
      <dsp:spPr>
        <a:xfrm>
          <a:off x="2330268" y="402190"/>
          <a:ext cx="3767651" cy="3767651"/>
        </a:xfrm>
        <a:custGeom>
          <a:avLst/>
          <a:gdLst/>
          <a:ahLst/>
          <a:cxnLst/>
          <a:rect l="0" t="0" r="0" b="0"/>
          <a:pathLst>
            <a:path>
              <a:moveTo>
                <a:pt x="837673" y="3450467"/>
              </a:moveTo>
              <a:arcTo wR="1883825" hR="1883825" stAng="7424023" swAng="6439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D039FE-31BB-4AB2-A875-9353CE19EF1D}">
      <dsp:nvSpPr>
        <dsp:cNvPr id="0" name=""/>
        <dsp:cNvSpPr/>
      </dsp:nvSpPr>
      <dsp:spPr>
        <a:xfrm>
          <a:off x="1564303" y="2827951"/>
          <a:ext cx="2036699"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УПРАВЛЕНИЕ</a:t>
          </a:r>
          <a:endParaRPr lang="ru-RU" sz="1600" kern="1200" dirty="0">
            <a:latin typeface="Times New Roman" pitchFamily="18" charset="0"/>
            <a:cs typeface="Times New Roman" pitchFamily="18" charset="0"/>
          </a:endParaRPr>
        </a:p>
      </dsp:txBody>
      <dsp:txXfrm>
        <a:off x="1603354" y="2867002"/>
        <a:ext cx="1958597" cy="721853"/>
      </dsp:txXfrm>
    </dsp:sp>
    <dsp:sp modelId="{55CCBA0F-CBCD-4503-AE82-985EC8FD7AF4}">
      <dsp:nvSpPr>
        <dsp:cNvPr id="0" name=""/>
        <dsp:cNvSpPr/>
      </dsp:nvSpPr>
      <dsp:spPr>
        <a:xfrm>
          <a:off x="2330268" y="402190"/>
          <a:ext cx="3767651" cy="3767651"/>
        </a:xfrm>
        <a:custGeom>
          <a:avLst/>
          <a:gdLst/>
          <a:ahLst/>
          <a:cxnLst/>
          <a:rect l="0" t="0" r="0" b="0"/>
          <a:pathLst>
            <a:path>
              <a:moveTo>
                <a:pt x="76546" y="2415371"/>
              </a:moveTo>
              <a:arcTo wR="1883825" hR="1883825" stAng="9816640" swAng="196672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28F809-843B-4153-80A5-9D980B20C4AF}">
      <dsp:nvSpPr>
        <dsp:cNvPr id="0" name=""/>
        <dsp:cNvSpPr/>
      </dsp:nvSpPr>
      <dsp:spPr>
        <a:xfrm>
          <a:off x="1484498" y="944125"/>
          <a:ext cx="2196308" cy="79995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ПЕРСОНАЛ</a:t>
          </a:r>
          <a:endParaRPr lang="ru-RU" sz="1600" kern="1200" dirty="0">
            <a:latin typeface="Times New Roman" pitchFamily="18" charset="0"/>
            <a:cs typeface="Times New Roman" pitchFamily="18" charset="0"/>
          </a:endParaRPr>
        </a:p>
      </dsp:txBody>
      <dsp:txXfrm>
        <a:off x="1523549" y="983176"/>
        <a:ext cx="2118206" cy="721853"/>
      </dsp:txXfrm>
    </dsp:sp>
    <dsp:sp modelId="{D67B0286-1CA7-4F0B-8C19-8DCBCBF68265}">
      <dsp:nvSpPr>
        <dsp:cNvPr id="0" name=""/>
        <dsp:cNvSpPr/>
      </dsp:nvSpPr>
      <dsp:spPr>
        <a:xfrm>
          <a:off x="2330268" y="402190"/>
          <a:ext cx="3767651" cy="3767651"/>
        </a:xfrm>
        <a:custGeom>
          <a:avLst/>
          <a:gdLst/>
          <a:ahLst/>
          <a:cxnLst/>
          <a:rect l="0" t="0" r="0" b="0"/>
          <a:pathLst>
            <a:path>
              <a:moveTo>
                <a:pt x="567595" y="536109"/>
              </a:moveTo>
              <a:arcTo wR="1883825" hR="1883825" stAng="13540630" swAng="15002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DA12D-D783-423F-BBBF-EAF91BDA8345}">
      <dsp:nvSpPr>
        <dsp:cNvPr id="0" name=""/>
        <dsp:cNvSpPr/>
      </dsp:nvSpPr>
      <dsp:spPr>
        <a:xfrm>
          <a:off x="771542" y="108"/>
          <a:ext cx="2424232" cy="4898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47FD3B-78A9-4958-8FAF-78EC5176A48B}">
      <dsp:nvSpPr>
        <dsp:cNvPr id="0" name=""/>
        <dsp:cNvSpPr/>
      </dsp:nvSpPr>
      <dsp:spPr>
        <a:xfrm>
          <a:off x="857257" y="81537"/>
          <a:ext cx="2424232" cy="489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распределительная</a:t>
          </a:r>
          <a:endParaRPr lang="ru-RU" sz="1600" kern="1200" dirty="0">
            <a:latin typeface="Times New Roman" pitchFamily="18" charset="0"/>
            <a:cs typeface="Times New Roman" pitchFamily="18" charset="0"/>
          </a:endParaRPr>
        </a:p>
      </dsp:txBody>
      <dsp:txXfrm>
        <a:off x="871604" y="95884"/>
        <a:ext cx="2395538" cy="461163"/>
      </dsp:txXfrm>
    </dsp:sp>
    <dsp:sp modelId="{B97ECD2F-C59F-4A90-9CD1-9B7A5ACE7001}">
      <dsp:nvSpPr>
        <dsp:cNvPr id="0" name=""/>
        <dsp:cNvSpPr/>
      </dsp:nvSpPr>
      <dsp:spPr>
        <a:xfrm>
          <a:off x="3367204" y="108"/>
          <a:ext cx="1790588" cy="4898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0E17FC-DE6E-48FA-9B9D-191A97462B13}">
      <dsp:nvSpPr>
        <dsp:cNvPr id="0" name=""/>
        <dsp:cNvSpPr/>
      </dsp:nvSpPr>
      <dsp:spPr>
        <a:xfrm>
          <a:off x="3452918" y="81537"/>
          <a:ext cx="1790588" cy="489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стимулирующая</a:t>
          </a:r>
          <a:endParaRPr lang="ru-RU" sz="1600" kern="1200" dirty="0">
            <a:latin typeface="Times New Roman" pitchFamily="18" charset="0"/>
            <a:cs typeface="Times New Roman" pitchFamily="18" charset="0"/>
          </a:endParaRPr>
        </a:p>
      </dsp:txBody>
      <dsp:txXfrm>
        <a:off x="3467265" y="95884"/>
        <a:ext cx="1761894" cy="461163"/>
      </dsp:txXfrm>
    </dsp:sp>
    <dsp:sp modelId="{A4FE7F4D-C53C-4EB0-89B4-0172F0B2FD8F}">
      <dsp:nvSpPr>
        <dsp:cNvPr id="0" name=""/>
        <dsp:cNvSpPr/>
      </dsp:nvSpPr>
      <dsp:spPr>
        <a:xfrm>
          <a:off x="5329221" y="108"/>
          <a:ext cx="1838347" cy="4898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2D602E-9849-42D9-84AD-743B20BF1924}">
      <dsp:nvSpPr>
        <dsp:cNvPr id="0" name=""/>
        <dsp:cNvSpPr/>
      </dsp:nvSpPr>
      <dsp:spPr>
        <a:xfrm>
          <a:off x="5414935" y="81537"/>
          <a:ext cx="1838347" cy="489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контрольная</a:t>
          </a:r>
          <a:endParaRPr lang="ru-RU" sz="1600" kern="1200" dirty="0">
            <a:latin typeface="Times New Roman" pitchFamily="18" charset="0"/>
            <a:cs typeface="Times New Roman" pitchFamily="18" charset="0"/>
          </a:endParaRPr>
        </a:p>
      </dsp:txBody>
      <dsp:txXfrm>
        <a:off x="5429282" y="95884"/>
        <a:ext cx="1809653" cy="46116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40BEE-9D91-4A19-A8E2-38A8AF5C8569}">
      <dsp:nvSpPr>
        <dsp:cNvPr id="0" name=""/>
        <dsp:cNvSpPr/>
      </dsp:nvSpPr>
      <dsp:spPr>
        <a:xfrm>
          <a:off x="6518008" y="1422619"/>
          <a:ext cx="977933" cy="366923"/>
        </a:xfrm>
        <a:custGeom>
          <a:avLst/>
          <a:gdLst/>
          <a:ahLst/>
          <a:cxnLst/>
          <a:rect l="0" t="0" r="0" b="0"/>
          <a:pathLst>
            <a:path>
              <a:moveTo>
                <a:pt x="0" y="0"/>
              </a:moveTo>
              <a:lnTo>
                <a:pt x="0" y="250047"/>
              </a:lnTo>
              <a:lnTo>
                <a:pt x="977933" y="250047"/>
              </a:lnTo>
              <a:lnTo>
                <a:pt x="977933" y="3669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85BB7D-46B2-46FB-8EB4-7AFDE175ABC0}">
      <dsp:nvSpPr>
        <dsp:cNvPr id="0" name=""/>
        <dsp:cNvSpPr/>
      </dsp:nvSpPr>
      <dsp:spPr>
        <a:xfrm>
          <a:off x="5450127" y="1422619"/>
          <a:ext cx="1067881" cy="366923"/>
        </a:xfrm>
        <a:custGeom>
          <a:avLst/>
          <a:gdLst/>
          <a:ahLst/>
          <a:cxnLst/>
          <a:rect l="0" t="0" r="0" b="0"/>
          <a:pathLst>
            <a:path>
              <a:moveTo>
                <a:pt x="1067881" y="0"/>
              </a:moveTo>
              <a:lnTo>
                <a:pt x="1067881" y="250047"/>
              </a:lnTo>
              <a:lnTo>
                <a:pt x="0" y="250047"/>
              </a:lnTo>
              <a:lnTo>
                <a:pt x="0" y="3669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5456C-D5B2-488A-8FC0-E8441097B1FF}">
      <dsp:nvSpPr>
        <dsp:cNvPr id="0" name=""/>
        <dsp:cNvSpPr/>
      </dsp:nvSpPr>
      <dsp:spPr>
        <a:xfrm>
          <a:off x="4270973" y="542866"/>
          <a:ext cx="2247034" cy="366090"/>
        </a:xfrm>
        <a:custGeom>
          <a:avLst/>
          <a:gdLst/>
          <a:ahLst/>
          <a:cxnLst/>
          <a:rect l="0" t="0" r="0" b="0"/>
          <a:pathLst>
            <a:path>
              <a:moveTo>
                <a:pt x="0" y="0"/>
              </a:moveTo>
              <a:lnTo>
                <a:pt x="0" y="249214"/>
              </a:lnTo>
              <a:lnTo>
                <a:pt x="2247034" y="249214"/>
              </a:lnTo>
              <a:lnTo>
                <a:pt x="2247034" y="3660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2B5A1E-01D6-41ED-AA66-C1EA42701E99}">
      <dsp:nvSpPr>
        <dsp:cNvPr id="0" name=""/>
        <dsp:cNvSpPr/>
      </dsp:nvSpPr>
      <dsp:spPr>
        <a:xfrm>
          <a:off x="2350284" y="1531293"/>
          <a:ext cx="971883" cy="264362"/>
        </a:xfrm>
        <a:custGeom>
          <a:avLst/>
          <a:gdLst/>
          <a:ahLst/>
          <a:cxnLst/>
          <a:rect l="0" t="0" r="0" b="0"/>
          <a:pathLst>
            <a:path>
              <a:moveTo>
                <a:pt x="0" y="0"/>
              </a:moveTo>
              <a:lnTo>
                <a:pt x="0" y="147486"/>
              </a:lnTo>
              <a:lnTo>
                <a:pt x="971883" y="147486"/>
              </a:lnTo>
              <a:lnTo>
                <a:pt x="971883" y="264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EC8FCA-98C5-4F1E-B330-019E3EC299D9}">
      <dsp:nvSpPr>
        <dsp:cNvPr id="0" name=""/>
        <dsp:cNvSpPr/>
      </dsp:nvSpPr>
      <dsp:spPr>
        <a:xfrm>
          <a:off x="1239344" y="1531293"/>
          <a:ext cx="1110940" cy="264362"/>
        </a:xfrm>
        <a:custGeom>
          <a:avLst/>
          <a:gdLst/>
          <a:ahLst/>
          <a:cxnLst/>
          <a:rect l="0" t="0" r="0" b="0"/>
          <a:pathLst>
            <a:path>
              <a:moveTo>
                <a:pt x="1110940" y="0"/>
              </a:moveTo>
              <a:lnTo>
                <a:pt x="1110940" y="147486"/>
              </a:lnTo>
              <a:lnTo>
                <a:pt x="0" y="147486"/>
              </a:lnTo>
              <a:lnTo>
                <a:pt x="0" y="264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87EAAF-2F90-4D43-A755-389C43A8239E}">
      <dsp:nvSpPr>
        <dsp:cNvPr id="0" name=""/>
        <dsp:cNvSpPr/>
      </dsp:nvSpPr>
      <dsp:spPr>
        <a:xfrm>
          <a:off x="2350284" y="542866"/>
          <a:ext cx="1920689" cy="366090"/>
        </a:xfrm>
        <a:custGeom>
          <a:avLst/>
          <a:gdLst/>
          <a:ahLst/>
          <a:cxnLst/>
          <a:rect l="0" t="0" r="0" b="0"/>
          <a:pathLst>
            <a:path>
              <a:moveTo>
                <a:pt x="1920689" y="0"/>
              </a:moveTo>
              <a:lnTo>
                <a:pt x="1920689" y="249214"/>
              </a:lnTo>
              <a:lnTo>
                <a:pt x="0" y="249214"/>
              </a:lnTo>
              <a:lnTo>
                <a:pt x="0" y="3660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4746FF-1A09-460C-BE92-153325ACFD33}">
      <dsp:nvSpPr>
        <dsp:cNvPr id="0" name=""/>
        <dsp:cNvSpPr/>
      </dsp:nvSpPr>
      <dsp:spPr>
        <a:xfrm>
          <a:off x="3640159" y="2149"/>
          <a:ext cx="1261627" cy="5407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D26DA8-6E44-4A2D-A158-C9C2C2C57A4F}">
      <dsp:nvSpPr>
        <dsp:cNvPr id="0" name=""/>
        <dsp:cNvSpPr/>
      </dsp:nvSpPr>
      <dsp:spPr>
        <a:xfrm>
          <a:off x="3780340" y="135321"/>
          <a:ext cx="1261627" cy="54071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Персонал</a:t>
          </a:r>
          <a:endParaRPr lang="ru-RU" sz="1600" kern="1200" dirty="0">
            <a:latin typeface="Times New Roman" pitchFamily="18" charset="0"/>
            <a:cs typeface="Times New Roman" pitchFamily="18" charset="0"/>
          </a:endParaRPr>
        </a:p>
      </dsp:txBody>
      <dsp:txXfrm>
        <a:off x="3796177" y="151158"/>
        <a:ext cx="1229953" cy="509043"/>
      </dsp:txXfrm>
    </dsp:sp>
    <dsp:sp modelId="{DE414727-A95B-4368-A243-5C00C5DBEBB6}">
      <dsp:nvSpPr>
        <dsp:cNvPr id="0" name=""/>
        <dsp:cNvSpPr/>
      </dsp:nvSpPr>
      <dsp:spPr>
        <a:xfrm>
          <a:off x="365895" y="908957"/>
          <a:ext cx="3968778" cy="6223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C1A3B7-0336-4BA6-B4D9-8B7F58F6D19F}">
      <dsp:nvSpPr>
        <dsp:cNvPr id="0" name=""/>
        <dsp:cNvSpPr/>
      </dsp:nvSpPr>
      <dsp:spPr>
        <a:xfrm>
          <a:off x="506076" y="1042128"/>
          <a:ext cx="3968778" cy="62233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производственный персонал</a:t>
          </a:r>
        </a:p>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(рабочие)</a:t>
          </a:r>
          <a:endParaRPr lang="ru-RU" sz="1600" kern="1200" dirty="0">
            <a:latin typeface="Times New Roman" pitchFamily="18" charset="0"/>
            <a:cs typeface="Times New Roman" pitchFamily="18" charset="0"/>
          </a:endParaRPr>
        </a:p>
      </dsp:txBody>
      <dsp:txXfrm>
        <a:off x="524304" y="1060356"/>
        <a:ext cx="3932322" cy="585880"/>
      </dsp:txXfrm>
    </dsp:sp>
    <dsp:sp modelId="{32082851-93B4-4ADB-9EBC-4AFE262B0E2B}">
      <dsp:nvSpPr>
        <dsp:cNvPr id="0" name=""/>
        <dsp:cNvSpPr/>
      </dsp:nvSpPr>
      <dsp:spPr>
        <a:xfrm>
          <a:off x="359850" y="1795656"/>
          <a:ext cx="1758986" cy="4596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48D8A1-705F-4EFB-97BC-2D3264222E7A}">
      <dsp:nvSpPr>
        <dsp:cNvPr id="0" name=""/>
        <dsp:cNvSpPr/>
      </dsp:nvSpPr>
      <dsp:spPr>
        <a:xfrm>
          <a:off x="500031" y="1928827"/>
          <a:ext cx="1758986" cy="4596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основные</a:t>
          </a:r>
          <a:endParaRPr lang="ru-RU" sz="1600" kern="1200" dirty="0">
            <a:latin typeface="Times New Roman" pitchFamily="18" charset="0"/>
            <a:cs typeface="Times New Roman" pitchFamily="18" charset="0"/>
          </a:endParaRPr>
        </a:p>
      </dsp:txBody>
      <dsp:txXfrm>
        <a:off x="513494" y="1942290"/>
        <a:ext cx="1732060" cy="432732"/>
      </dsp:txXfrm>
    </dsp:sp>
    <dsp:sp modelId="{1114A639-F411-44B0-BCE1-081C1D0BFF1D}">
      <dsp:nvSpPr>
        <dsp:cNvPr id="0" name=""/>
        <dsp:cNvSpPr/>
      </dsp:nvSpPr>
      <dsp:spPr>
        <a:xfrm>
          <a:off x="2360113" y="1795656"/>
          <a:ext cx="1924108" cy="4596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0DF452-9F0A-4686-8535-9529A1DABBA7}">
      <dsp:nvSpPr>
        <dsp:cNvPr id="0" name=""/>
        <dsp:cNvSpPr/>
      </dsp:nvSpPr>
      <dsp:spPr>
        <a:xfrm>
          <a:off x="2500294" y="1928827"/>
          <a:ext cx="1924108" cy="4596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вспомогательные</a:t>
          </a:r>
          <a:endParaRPr lang="ru-RU" sz="1600" kern="1200" dirty="0">
            <a:latin typeface="Times New Roman" pitchFamily="18" charset="0"/>
            <a:cs typeface="Times New Roman" pitchFamily="18" charset="0"/>
          </a:endParaRPr>
        </a:p>
      </dsp:txBody>
      <dsp:txXfrm>
        <a:off x="2513757" y="1942290"/>
        <a:ext cx="1897182" cy="432732"/>
      </dsp:txXfrm>
    </dsp:sp>
    <dsp:sp modelId="{A7CF766B-52C3-4D9B-AA7B-CB847CF05708}">
      <dsp:nvSpPr>
        <dsp:cNvPr id="0" name=""/>
        <dsp:cNvSpPr/>
      </dsp:nvSpPr>
      <dsp:spPr>
        <a:xfrm>
          <a:off x="4819314" y="908957"/>
          <a:ext cx="3397387" cy="51366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71627-24D3-43C1-8A2C-DE35F37BC992}">
      <dsp:nvSpPr>
        <dsp:cNvPr id="0" name=""/>
        <dsp:cNvSpPr/>
      </dsp:nvSpPr>
      <dsp:spPr>
        <a:xfrm>
          <a:off x="4959495" y="1042128"/>
          <a:ext cx="3397387" cy="5136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управленческий персонал</a:t>
          </a:r>
        </a:p>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(служащие)</a:t>
          </a:r>
          <a:endParaRPr lang="ru-RU" sz="1600" kern="1200" dirty="0">
            <a:latin typeface="Times New Roman" pitchFamily="18" charset="0"/>
            <a:cs typeface="Times New Roman" pitchFamily="18" charset="0"/>
          </a:endParaRPr>
        </a:p>
      </dsp:txBody>
      <dsp:txXfrm>
        <a:off x="4974540" y="1057173"/>
        <a:ext cx="3367297" cy="483572"/>
      </dsp:txXfrm>
    </dsp:sp>
    <dsp:sp modelId="{95BD029B-C3DE-4BF9-BC07-532DE9FA08FF}">
      <dsp:nvSpPr>
        <dsp:cNvPr id="0" name=""/>
        <dsp:cNvSpPr/>
      </dsp:nvSpPr>
      <dsp:spPr>
        <a:xfrm>
          <a:off x="4612374" y="1789543"/>
          <a:ext cx="1675504" cy="4751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A0B481-899A-42F4-9205-8ABEC35C6C75}">
      <dsp:nvSpPr>
        <dsp:cNvPr id="0" name=""/>
        <dsp:cNvSpPr/>
      </dsp:nvSpPr>
      <dsp:spPr>
        <a:xfrm>
          <a:off x="4752555" y="1922715"/>
          <a:ext cx="1675504" cy="4751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руководители</a:t>
          </a:r>
          <a:endParaRPr lang="ru-RU" sz="1600" kern="1200" dirty="0">
            <a:latin typeface="Times New Roman" pitchFamily="18" charset="0"/>
            <a:cs typeface="Times New Roman" pitchFamily="18" charset="0"/>
          </a:endParaRPr>
        </a:p>
      </dsp:txBody>
      <dsp:txXfrm>
        <a:off x="4766471" y="1936631"/>
        <a:ext cx="1647672" cy="447288"/>
      </dsp:txXfrm>
    </dsp:sp>
    <dsp:sp modelId="{C9F032EC-AFFC-4369-8F79-DD1C25B59547}">
      <dsp:nvSpPr>
        <dsp:cNvPr id="0" name=""/>
        <dsp:cNvSpPr/>
      </dsp:nvSpPr>
      <dsp:spPr>
        <a:xfrm>
          <a:off x="6568241" y="1789543"/>
          <a:ext cx="1855400" cy="4596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AD289B-C79F-416F-9226-7721DF95FA42}">
      <dsp:nvSpPr>
        <dsp:cNvPr id="0" name=""/>
        <dsp:cNvSpPr/>
      </dsp:nvSpPr>
      <dsp:spPr>
        <a:xfrm>
          <a:off x="6708422" y="1922715"/>
          <a:ext cx="1855400" cy="4596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специалисты</a:t>
          </a:r>
          <a:endParaRPr lang="ru-RU" sz="1600" kern="1200" dirty="0">
            <a:latin typeface="Times New Roman" pitchFamily="18" charset="0"/>
            <a:cs typeface="Times New Roman" pitchFamily="18" charset="0"/>
          </a:endParaRPr>
        </a:p>
      </dsp:txBody>
      <dsp:txXfrm>
        <a:off x="6721885" y="1936178"/>
        <a:ext cx="1828474" cy="432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КОНЦЕПЦИИ УПРАВЛЕНИЯ ПЕРСОНАЛОМ</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Рынок трудовых ресурсов</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Квалификация персонала</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Концепции управления</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15143">
          <a:off x="2354333" y="2961605"/>
          <a:ext cx="1627577" cy="31829"/>
        </a:xfrm>
        <a:custGeom>
          <a:avLst/>
          <a:gdLst/>
          <a:ahLst/>
          <a:cxnLst/>
          <a:rect l="0" t="0" r="0" b="0"/>
          <a:pathLst>
            <a:path>
              <a:moveTo>
                <a:pt x="0" y="15914"/>
              </a:moveTo>
              <a:lnTo>
                <a:pt x="162757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27432" y="2936830"/>
        <a:ext cx="81378" cy="81378"/>
      </dsp:txXfrm>
    </dsp:sp>
    <dsp:sp modelId="{14B01E4A-8A4C-4A6E-A62D-68872C266544}">
      <dsp:nvSpPr>
        <dsp:cNvPr id="0" name=""/>
        <dsp:cNvSpPr/>
      </dsp:nvSpPr>
      <dsp:spPr>
        <a:xfrm>
          <a:off x="3571908" y="32861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Взаимосвязь подсистем персонала</a:t>
          </a:r>
          <a:endParaRPr lang="ru-RU" sz="1800" kern="1200" dirty="0">
            <a:latin typeface="Times New Roman" pitchFamily="18" charset="0"/>
            <a:cs typeface="Times New Roman" pitchFamily="18" charset="0"/>
          </a:endParaRPr>
        </a:p>
      </dsp:txBody>
      <dsp:txXfrm>
        <a:off x="3595217" y="3309458"/>
        <a:ext cx="4415013" cy="7492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КАДРОВАЯ </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ПОЛИТИКА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Стиль руководства</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Философия организации</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Правила внутреннего трудового распорядка</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15143">
          <a:off x="2354333" y="2961605"/>
          <a:ext cx="1627577" cy="31829"/>
        </a:xfrm>
        <a:custGeom>
          <a:avLst/>
          <a:gdLst/>
          <a:ahLst/>
          <a:cxnLst/>
          <a:rect l="0" t="0" r="0" b="0"/>
          <a:pathLst>
            <a:path>
              <a:moveTo>
                <a:pt x="0" y="15914"/>
              </a:moveTo>
              <a:lnTo>
                <a:pt x="162757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27432" y="2936830"/>
        <a:ext cx="81378" cy="81378"/>
      </dsp:txXfrm>
    </dsp:sp>
    <dsp:sp modelId="{14B01E4A-8A4C-4A6E-A62D-68872C266544}">
      <dsp:nvSpPr>
        <dsp:cNvPr id="0" name=""/>
        <dsp:cNvSpPr/>
      </dsp:nvSpPr>
      <dsp:spPr>
        <a:xfrm>
          <a:off x="3571908" y="32861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Коллективный договор</a:t>
          </a:r>
          <a:endParaRPr lang="ru-RU" sz="1800" kern="1200" dirty="0">
            <a:latin typeface="Times New Roman" pitchFamily="18" charset="0"/>
            <a:cs typeface="Times New Roman" pitchFamily="18" charset="0"/>
          </a:endParaRPr>
        </a:p>
      </dsp:txBody>
      <dsp:txXfrm>
        <a:off x="3595217" y="3309458"/>
        <a:ext cx="4415013" cy="7492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ПОДБОР</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ПЕРСОНАЛА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345874">
          <a:off x="2105340" y="1329508"/>
          <a:ext cx="1958915" cy="31829"/>
        </a:xfrm>
        <a:custGeom>
          <a:avLst/>
          <a:gdLst/>
          <a:ahLst/>
          <a:cxnLst/>
          <a:rect l="0" t="0" r="0" b="0"/>
          <a:pathLst>
            <a:path>
              <a:moveTo>
                <a:pt x="0" y="15914"/>
              </a:moveTo>
              <a:lnTo>
                <a:pt x="1958915"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RU" sz="700" kern="1200"/>
        </a:p>
      </dsp:txBody>
      <dsp:txXfrm>
        <a:off x="3035825" y="1296450"/>
        <a:ext cx="97945" cy="97945"/>
      </dsp:txXfrm>
    </dsp:sp>
    <dsp:sp modelId="{0D2ED8D1-68C7-438C-8F32-67B6243F8497}">
      <dsp:nvSpPr>
        <dsp:cNvPr id="0" name=""/>
        <dsp:cNvSpPr/>
      </dsp:nvSpPr>
      <dsp:spPr>
        <a:xfrm>
          <a:off x="3405260" y="21956"/>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Расчет потребности в кадрах</a:t>
          </a:r>
          <a:endParaRPr lang="ru-RU" sz="1800" kern="1200" dirty="0">
            <a:latin typeface="Times New Roman" pitchFamily="18" charset="0"/>
            <a:cs typeface="Times New Roman" pitchFamily="18" charset="0"/>
          </a:endParaRPr>
        </a:p>
      </dsp:txBody>
      <dsp:txXfrm>
        <a:off x="3428569" y="45265"/>
        <a:ext cx="4530584" cy="749217"/>
      </dsp:txXfrm>
    </dsp:sp>
    <dsp:sp modelId="{2714DCB9-2D24-45E8-A93A-C2F4CF91C391}">
      <dsp:nvSpPr>
        <dsp:cNvPr id="0" name=""/>
        <dsp:cNvSpPr/>
      </dsp:nvSpPr>
      <dsp:spPr>
        <a:xfrm rot="18264272">
          <a:off x="2517641" y="1787114"/>
          <a:ext cx="1134314" cy="31829"/>
        </a:xfrm>
        <a:custGeom>
          <a:avLst/>
          <a:gdLst/>
          <a:ahLst/>
          <a:cxnLst/>
          <a:rect l="0" t="0" r="0" b="0"/>
          <a:pathLst>
            <a:path>
              <a:moveTo>
                <a:pt x="0" y="15914"/>
              </a:moveTo>
              <a:lnTo>
                <a:pt x="1134314"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56440" y="1774671"/>
        <a:ext cx="56715" cy="56715"/>
      </dsp:txXfrm>
    </dsp:sp>
    <dsp:sp modelId="{1F0D70A7-983A-45AD-A6EA-BB04E4FE8CB1}">
      <dsp:nvSpPr>
        <dsp:cNvPr id="0" name=""/>
        <dsp:cNvSpPr/>
      </dsp:nvSpPr>
      <dsp:spPr>
        <a:xfrm>
          <a:off x="3405260" y="937167"/>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Модели рабочих мест (должностей)</a:t>
          </a:r>
          <a:endParaRPr lang="ru-RU" sz="1800" kern="1200" dirty="0">
            <a:latin typeface="Times New Roman" pitchFamily="18" charset="0"/>
            <a:cs typeface="Times New Roman" pitchFamily="18" charset="0"/>
          </a:endParaRPr>
        </a:p>
      </dsp:txBody>
      <dsp:txXfrm>
        <a:off x="3428569" y="960476"/>
        <a:ext cx="4616360" cy="749217"/>
      </dsp:txXfrm>
    </dsp:sp>
    <dsp:sp modelId="{C9700E93-42F4-48CE-A64B-17BCCBB9E938}">
      <dsp:nvSpPr>
        <dsp:cNvPr id="0" name=""/>
        <dsp:cNvSpPr/>
      </dsp:nvSpPr>
      <dsp:spPr>
        <a:xfrm rot="21469471">
          <a:off x="2764073" y="2241214"/>
          <a:ext cx="729373" cy="31829"/>
        </a:xfrm>
        <a:custGeom>
          <a:avLst/>
          <a:gdLst/>
          <a:ahLst/>
          <a:cxnLst/>
          <a:rect l="0" t="0" r="0" b="0"/>
          <a:pathLst>
            <a:path>
              <a:moveTo>
                <a:pt x="0" y="15914"/>
              </a:moveTo>
              <a:lnTo>
                <a:pt x="729373"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10526" y="2238894"/>
        <a:ext cx="36468" cy="36468"/>
      </dsp:txXfrm>
    </dsp:sp>
    <dsp:sp modelId="{F05A1332-41D1-4597-90F6-91813D1BE153}">
      <dsp:nvSpPr>
        <dsp:cNvPr id="0" name=""/>
        <dsp:cNvSpPr/>
      </dsp:nvSpPr>
      <dsp:spPr>
        <a:xfrm>
          <a:off x="3493184" y="1845367"/>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Профессиональный подбор кадров</a:t>
          </a:r>
          <a:endParaRPr lang="ru-RU" sz="1800" kern="1200" dirty="0">
            <a:latin typeface="Times New Roman" pitchFamily="18" charset="0"/>
            <a:cs typeface="Times New Roman" pitchFamily="18" charset="0"/>
          </a:endParaRPr>
        </a:p>
      </dsp:txBody>
      <dsp:txXfrm>
        <a:off x="3516493" y="1868676"/>
        <a:ext cx="4367438" cy="749217"/>
      </dsp:txXfrm>
    </dsp:sp>
    <dsp:sp modelId="{7B596330-ACC3-454C-8EF3-F26366E3FC55}">
      <dsp:nvSpPr>
        <dsp:cNvPr id="0" name=""/>
        <dsp:cNvSpPr/>
      </dsp:nvSpPr>
      <dsp:spPr>
        <a:xfrm rot="2929464">
          <a:off x="2573347" y="2675852"/>
          <a:ext cx="1118099" cy="31829"/>
        </a:xfrm>
        <a:custGeom>
          <a:avLst/>
          <a:gdLst/>
          <a:ahLst/>
          <a:cxnLst/>
          <a:rect l="0" t="0" r="0" b="0"/>
          <a:pathLst>
            <a:path>
              <a:moveTo>
                <a:pt x="0" y="15914"/>
              </a:moveTo>
              <a:lnTo>
                <a:pt x="1118099"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4444" y="2663814"/>
        <a:ext cx="55904" cy="55904"/>
      </dsp:txXfrm>
    </dsp:sp>
    <dsp:sp modelId="{14B01E4A-8A4C-4A6E-A62D-68872C266544}">
      <dsp:nvSpPr>
        <dsp:cNvPr id="0" name=""/>
        <dsp:cNvSpPr/>
      </dsp:nvSpPr>
      <dsp:spPr>
        <a:xfrm>
          <a:off x="3500458" y="2714643"/>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Собеседование</a:t>
          </a:r>
          <a:endParaRPr lang="ru-RU" sz="1800" kern="1200" dirty="0">
            <a:latin typeface="Times New Roman" pitchFamily="18" charset="0"/>
            <a:cs typeface="Times New Roman" pitchFamily="18" charset="0"/>
          </a:endParaRPr>
        </a:p>
      </dsp:txBody>
      <dsp:txXfrm>
        <a:off x="3523767" y="2737952"/>
        <a:ext cx="4415013" cy="749217"/>
      </dsp:txXfrm>
    </dsp:sp>
    <dsp:sp modelId="{52740E9A-D2A3-4A9B-91FA-51C920D4E219}">
      <dsp:nvSpPr>
        <dsp:cNvPr id="0" name=""/>
        <dsp:cNvSpPr/>
      </dsp:nvSpPr>
      <dsp:spPr>
        <a:xfrm rot="3874514">
          <a:off x="2227609" y="3104481"/>
          <a:ext cx="1881024" cy="31829"/>
        </a:xfrm>
        <a:custGeom>
          <a:avLst/>
          <a:gdLst/>
          <a:ahLst/>
          <a:cxnLst/>
          <a:rect l="0" t="0" r="0" b="0"/>
          <a:pathLst>
            <a:path>
              <a:moveTo>
                <a:pt x="0" y="15914"/>
              </a:moveTo>
              <a:lnTo>
                <a:pt x="1881024"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121096" y="3073370"/>
        <a:ext cx="94051" cy="94051"/>
      </dsp:txXfrm>
    </dsp:sp>
    <dsp:sp modelId="{97351CF5-045B-45E4-8F3B-E2E2569AF2D5}">
      <dsp:nvSpPr>
        <dsp:cNvPr id="0" name=""/>
        <dsp:cNvSpPr/>
      </dsp:nvSpPr>
      <dsp:spPr>
        <a:xfrm>
          <a:off x="3571908" y="3571902"/>
          <a:ext cx="435467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Формирование резерва кадров</a:t>
          </a:r>
          <a:endParaRPr lang="ru-RU" sz="1800" kern="1200" dirty="0">
            <a:latin typeface="Times New Roman" pitchFamily="18" charset="0"/>
            <a:cs typeface="Times New Roman" pitchFamily="18" charset="0"/>
          </a:endParaRPr>
        </a:p>
      </dsp:txBody>
      <dsp:txXfrm>
        <a:off x="3595217" y="3595211"/>
        <a:ext cx="4308053" cy="7492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ОЦЕНКА</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ПЕРСОНАЛА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Методы оценки персонала</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Оценка потенциала работников</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Оценка индивидуального вклада</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27849">
          <a:off x="2385774" y="2904655"/>
          <a:ext cx="1493245" cy="31829"/>
        </a:xfrm>
        <a:custGeom>
          <a:avLst/>
          <a:gdLst/>
          <a:ahLst/>
          <a:cxnLst/>
          <a:rect l="0" t="0" r="0" b="0"/>
          <a:pathLst>
            <a:path>
              <a:moveTo>
                <a:pt x="0" y="15914"/>
              </a:moveTo>
              <a:lnTo>
                <a:pt x="1493245"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95066" y="2883238"/>
        <a:ext cx="74662" cy="74662"/>
      </dsp:txXfrm>
    </dsp:sp>
    <dsp:sp modelId="{14B01E4A-8A4C-4A6E-A62D-68872C266544}">
      <dsp:nvSpPr>
        <dsp:cNvPr id="0" name=""/>
        <dsp:cNvSpPr/>
      </dsp:nvSpPr>
      <dsp:spPr>
        <a:xfrm>
          <a:off x="3500458" y="31722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Аттестация кадров</a:t>
          </a:r>
          <a:endParaRPr lang="ru-RU" sz="1800" kern="1200" dirty="0">
            <a:latin typeface="Times New Roman" pitchFamily="18" charset="0"/>
            <a:cs typeface="Times New Roman" pitchFamily="18" charset="0"/>
          </a:endParaRPr>
        </a:p>
      </dsp:txBody>
      <dsp:txXfrm>
        <a:off x="3523767" y="3195558"/>
        <a:ext cx="4415013" cy="7492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РАССТАНОВКА</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ПЕРСОНАЛА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Типовые модели карьеры</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Планирование служебной карьеры</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Условия и оплата труда</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27849">
          <a:off x="2385774" y="2904655"/>
          <a:ext cx="1493245" cy="31829"/>
        </a:xfrm>
        <a:custGeom>
          <a:avLst/>
          <a:gdLst/>
          <a:ahLst/>
          <a:cxnLst/>
          <a:rect l="0" t="0" r="0" b="0"/>
          <a:pathLst>
            <a:path>
              <a:moveTo>
                <a:pt x="0" y="15914"/>
              </a:moveTo>
              <a:lnTo>
                <a:pt x="1493245"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95066" y="2883238"/>
        <a:ext cx="74662" cy="74662"/>
      </dsp:txXfrm>
    </dsp:sp>
    <dsp:sp modelId="{14B01E4A-8A4C-4A6E-A62D-68872C266544}">
      <dsp:nvSpPr>
        <dsp:cNvPr id="0" name=""/>
        <dsp:cNvSpPr/>
      </dsp:nvSpPr>
      <dsp:spPr>
        <a:xfrm>
          <a:off x="3500458" y="31722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Движение кадров</a:t>
          </a:r>
          <a:endParaRPr lang="ru-RU" sz="1800" kern="1200" dirty="0">
            <a:latin typeface="Times New Roman" pitchFamily="18" charset="0"/>
            <a:cs typeface="Times New Roman" pitchFamily="18" charset="0"/>
          </a:endParaRPr>
        </a:p>
      </dsp:txBody>
      <dsp:txXfrm>
        <a:off x="3523767" y="3195558"/>
        <a:ext cx="4415013" cy="7492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АДАПТАЦИЯ</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ПЕРСОНАЛА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Испытательный срок</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Адаптация молодых специалистов</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Наставничество и консультирование</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27849">
          <a:off x="2385774" y="2904655"/>
          <a:ext cx="1493245" cy="31829"/>
        </a:xfrm>
        <a:custGeom>
          <a:avLst/>
          <a:gdLst/>
          <a:ahLst/>
          <a:cxnLst/>
          <a:rect l="0" t="0" r="0" b="0"/>
          <a:pathLst>
            <a:path>
              <a:moveTo>
                <a:pt x="0" y="15914"/>
              </a:moveTo>
              <a:lnTo>
                <a:pt x="1493245"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95066" y="2883238"/>
        <a:ext cx="74662" cy="74662"/>
      </dsp:txXfrm>
    </dsp:sp>
    <dsp:sp modelId="{14B01E4A-8A4C-4A6E-A62D-68872C266544}">
      <dsp:nvSpPr>
        <dsp:cNvPr id="0" name=""/>
        <dsp:cNvSpPr/>
      </dsp:nvSpPr>
      <dsp:spPr>
        <a:xfrm>
          <a:off x="3500458" y="31722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Развитие человеческих ресурсов</a:t>
          </a:r>
          <a:endParaRPr lang="ru-RU" sz="1800" kern="1200" dirty="0">
            <a:latin typeface="Times New Roman" pitchFamily="18" charset="0"/>
            <a:cs typeface="Times New Roman" pitchFamily="18" charset="0"/>
          </a:endParaRPr>
        </a:p>
      </dsp:txBody>
      <dsp:txXfrm>
        <a:off x="3523767" y="3195558"/>
        <a:ext cx="4415013" cy="7492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6BD82-15E8-40BD-868E-94C84CCB9326}">
      <dsp:nvSpPr>
        <dsp:cNvPr id="0" name=""/>
        <dsp:cNvSpPr/>
      </dsp:nvSpPr>
      <dsp:spPr>
        <a:xfrm>
          <a:off x="0" y="1000476"/>
          <a:ext cx="2764336" cy="254099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ОБУЧЕНИЕ</a:t>
          </a:r>
        </a:p>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ПЕРСОНАЛА</a:t>
          </a:r>
          <a:endParaRPr lang="ru-RU" sz="1800" b="1" kern="1200" dirty="0">
            <a:latin typeface="Times New Roman" pitchFamily="18" charset="0"/>
            <a:cs typeface="Times New Roman" pitchFamily="18" charset="0"/>
          </a:endParaRPr>
        </a:p>
      </dsp:txBody>
      <dsp:txXfrm>
        <a:off x="74423" y="1074899"/>
        <a:ext cx="2615490" cy="2392146"/>
      </dsp:txXfrm>
    </dsp:sp>
    <dsp:sp modelId="{41529C45-86AF-437F-B12C-3DB5B5B0B91D}">
      <dsp:nvSpPr>
        <dsp:cNvPr id="0" name=""/>
        <dsp:cNvSpPr/>
      </dsp:nvSpPr>
      <dsp:spPr>
        <a:xfrm rot="17681978">
          <a:off x="2317887" y="1558311"/>
          <a:ext cx="1533820" cy="31829"/>
        </a:xfrm>
        <a:custGeom>
          <a:avLst/>
          <a:gdLst/>
          <a:ahLst/>
          <a:cxnLst/>
          <a:rect l="0" t="0" r="0" b="0"/>
          <a:pathLst>
            <a:path>
              <a:moveTo>
                <a:pt x="0" y="15914"/>
              </a:moveTo>
              <a:lnTo>
                <a:pt x="153382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46452" y="1535880"/>
        <a:ext cx="76691" cy="76691"/>
      </dsp:txXfrm>
    </dsp:sp>
    <dsp:sp modelId="{0D2ED8D1-68C7-438C-8F32-67B6243F8497}">
      <dsp:nvSpPr>
        <dsp:cNvPr id="0" name=""/>
        <dsp:cNvSpPr/>
      </dsp:nvSpPr>
      <dsp:spPr>
        <a:xfrm>
          <a:off x="3405260" y="479561"/>
          <a:ext cx="4577202"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Профессиональная подготовка</a:t>
          </a:r>
          <a:endParaRPr lang="ru-RU" sz="1800" kern="1200" dirty="0">
            <a:latin typeface="Times New Roman" pitchFamily="18" charset="0"/>
            <a:cs typeface="Times New Roman" pitchFamily="18" charset="0"/>
          </a:endParaRPr>
        </a:p>
      </dsp:txBody>
      <dsp:txXfrm>
        <a:off x="3428569" y="502870"/>
        <a:ext cx="4530584" cy="749217"/>
      </dsp:txXfrm>
    </dsp:sp>
    <dsp:sp modelId="{2714DCB9-2D24-45E8-A93A-C2F4CF91C391}">
      <dsp:nvSpPr>
        <dsp:cNvPr id="0" name=""/>
        <dsp:cNvSpPr/>
      </dsp:nvSpPr>
      <dsp:spPr>
        <a:xfrm rot="19396100">
          <a:off x="2684943" y="2015917"/>
          <a:ext cx="799710" cy="31829"/>
        </a:xfrm>
        <a:custGeom>
          <a:avLst/>
          <a:gdLst/>
          <a:ahLst/>
          <a:cxnLst/>
          <a:rect l="0" t="0" r="0" b="0"/>
          <a:pathLst>
            <a:path>
              <a:moveTo>
                <a:pt x="0" y="15914"/>
              </a:moveTo>
              <a:lnTo>
                <a:pt x="79971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64805" y="2011839"/>
        <a:ext cx="39985" cy="39985"/>
      </dsp:txXfrm>
    </dsp:sp>
    <dsp:sp modelId="{1F0D70A7-983A-45AD-A6EA-BB04E4FE8CB1}">
      <dsp:nvSpPr>
        <dsp:cNvPr id="0" name=""/>
        <dsp:cNvSpPr/>
      </dsp:nvSpPr>
      <dsp:spPr>
        <a:xfrm>
          <a:off x="3405260" y="1394773"/>
          <a:ext cx="4662978"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Повышение квалификации</a:t>
          </a:r>
          <a:endParaRPr lang="ru-RU" sz="1800" kern="1200" dirty="0">
            <a:latin typeface="Times New Roman" pitchFamily="18" charset="0"/>
            <a:cs typeface="Times New Roman" pitchFamily="18" charset="0"/>
          </a:endParaRPr>
        </a:p>
      </dsp:txBody>
      <dsp:txXfrm>
        <a:off x="3428569" y="1418082"/>
        <a:ext cx="4616360" cy="749217"/>
      </dsp:txXfrm>
    </dsp:sp>
    <dsp:sp modelId="{C9700E93-42F4-48CE-A64B-17BCCBB9E938}">
      <dsp:nvSpPr>
        <dsp:cNvPr id="0" name=""/>
        <dsp:cNvSpPr/>
      </dsp:nvSpPr>
      <dsp:spPr>
        <a:xfrm rot="1832080">
          <a:off x="2705661" y="2470017"/>
          <a:ext cx="846197" cy="31829"/>
        </a:xfrm>
        <a:custGeom>
          <a:avLst/>
          <a:gdLst/>
          <a:ahLst/>
          <a:cxnLst/>
          <a:rect l="0" t="0" r="0" b="0"/>
          <a:pathLst>
            <a:path>
              <a:moveTo>
                <a:pt x="0" y="15914"/>
              </a:moveTo>
              <a:lnTo>
                <a:pt x="846197"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07605" y="2464777"/>
        <a:ext cx="42309" cy="42309"/>
      </dsp:txXfrm>
    </dsp:sp>
    <dsp:sp modelId="{F05A1332-41D1-4597-90F6-91813D1BE153}">
      <dsp:nvSpPr>
        <dsp:cNvPr id="0" name=""/>
        <dsp:cNvSpPr/>
      </dsp:nvSpPr>
      <dsp:spPr>
        <a:xfrm>
          <a:off x="3493184" y="2302973"/>
          <a:ext cx="4414056"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itchFamily="18" charset="0"/>
              <a:cs typeface="Times New Roman" pitchFamily="18" charset="0"/>
            </a:rPr>
            <a:t>Переподготовка кадров</a:t>
          </a:r>
          <a:endParaRPr lang="ru-RU" sz="1800" kern="1200" dirty="0">
            <a:latin typeface="Times New Roman" pitchFamily="18" charset="0"/>
            <a:cs typeface="Times New Roman" pitchFamily="18" charset="0"/>
          </a:endParaRPr>
        </a:p>
      </dsp:txBody>
      <dsp:txXfrm>
        <a:off x="3516493" y="2326282"/>
        <a:ext cx="4367438" cy="749217"/>
      </dsp:txXfrm>
    </dsp:sp>
    <dsp:sp modelId="{7B596330-ACC3-454C-8EF3-F26366E3FC55}">
      <dsp:nvSpPr>
        <dsp:cNvPr id="0" name=""/>
        <dsp:cNvSpPr/>
      </dsp:nvSpPr>
      <dsp:spPr>
        <a:xfrm rot="3627849">
          <a:off x="2385774" y="2904655"/>
          <a:ext cx="1493245" cy="31829"/>
        </a:xfrm>
        <a:custGeom>
          <a:avLst/>
          <a:gdLst/>
          <a:ahLst/>
          <a:cxnLst/>
          <a:rect l="0" t="0" r="0" b="0"/>
          <a:pathLst>
            <a:path>
              <a:moveTo>
                <a:pt x="0" y="15914"/>
              </a:moveTo>
              <a:lnTo>
                <a:pt x="1493245"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95066" y="2883238"/>
        <a:ext cx="74662" cy="74662"/>
      </dsp:txXfrm>
    </dsp:sp>
    <dsp:sp modelId="{14B01E4A-8A4C-4A6E-A62D-68872C266544}">
      <dsp:nvSpPr>
        <dsp:cNvPr id="0" name=""/>
        <dsp:cNvSpPr/>
      </dsp:nvSpPr>
      <dsp:spPr>
        <a:xfrm>
          <a:off x="3500458" y="3172249"/>
          <a:ext cx="4461631" cy="7958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err="1" smtClean="0">
              <a:latin typeface="Times New Roman" pitchFamily="18" charset="0"/>
              <a:cs typeface="Times New Roman" pitchFamily="18" charset="0"/>
            </a:rPr>
            <a:t>Послевузувское</a:t>
          </a:r>
          <a:r>
            <a:rPr lang="ru-RU" sz="1800" kern="1200" dirty="0" smtClean="0">
              <a:latin typeface="Times New Roman" pitchFamily="18" charset="0"/>
              <a:cs typeface="Times New Roman" pitchFamily="18" charset="0"/>
            </a:rPr>
            <a:t> дополнительное образование</a:t>
          </a:r>
          <a:endParaRPr lang="ru-RU" sz="1800" kern="1200" dirty="0">
            <a:latin typeface="Times New Roman" pitchFamily="18" charset="0"/>
            <a:cs typeface="Times New Roman" pitchFamily="18" charset="0"/>
          </a:endParaRPr>
        </a:p>
      </dsp:txBody>
      <dsp:txXfrm>
        <a:off x="3523767" y="3195558"/>
        <a:ext cx="4415013" cy="7492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56628-31DF-4A9A-B5CE-F8B2485D33A6}">
      <dsp:nvSpPr>
        <dsp:cNvPr id="0" name=""/>
        <dsp:cNvSpPr/>
      </dsp:nvSpPr>
      <dsp:spPr>
        <a:xfrm>
          <a:off x="4171900" y="929842"/>
          <a:ext cx="3461052" cy="411786"/>
        </a:xfrm>
        <a:custGeom>
          <a:avLst/>
          <a:gdLst/>
          <a:ahLst/>
          <a:cxnLst/>
          <a:rect l="0" t="0" r="0" b="0"/>
          <a:pathLst>
            <a:path>
              <a:moveTo>
                <a:pt x="0" y="0"/>
              </a:moveTo>
              <a:lnTo>
                <a:pt x="0" y="280620"/>
              </a:lnTo>
              <a:lnTo>
                <a:pt x="3461052" y="280620"/>
              </a:lnTo>
              <a:lnTo>
                <a:pt x="3461052" y="4117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874D7-6E1C-468B-9582-6659D6D55808}">
      <dsp:nvSpPr>
        <dsp:cNvPr id="0" name=""/>
        <dsp:cNvSpPr/>
      </dsp:nvSpPr>
      <dsp:spPr>
        <a:xfrm>
          <a:off x="4171900" y="929842"/>
          <a:ext cx="1730526" cy="411786"/>
        </a:xfrm>
        <a:custGeom>
          <a:avLst/>
          <a:gdLst/>
          <a:ahLst/>
          <a:cxnLst/>
          <a:rect l="0" t="0" r="0" b="0"/>
          <a:pathLst>
            <a:path>
              <a:moveTo>
                <a:pt x="0" y="0"/>
              </a:moveTo>
              <a:lnTo>
                <a:pt x="0" y="280620"/>
              </a:lnTo>
              <a:lnTo>
                <a:pt x="1730526" y="280620"/>
              </a:lnTo>
              <a:lnTo>
                <a:pt x="1730526" y="4117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A370E7-B36E-4F05-9F06-4FF3CFA60635}">
      <dsp:nvSpPr>
        <dsp:cNvPr id="0" name=""/>
        <dsp:cNvSpPr/>
      </dsp:nvSpPr>
      <dsp:spPr>
        <a:xfrm>
          <a:off x="4126180" y="929842"/>
          <a:ext cx="91440" cy="411786"/>
        </a:xfrm>
        <a:custGeom>
          <a:avLst/>
          <a:gdLst/>
          <a:ahLst/>
          <a:cxnLst/>
          <a:rect l="0" t="0" r="0" b="0"/>
          <a:pathLst>
            <a:path>
              <a:moveTo>
                <a:pt x="45720" y="0"/>
              </a:moveTo>
              <a:lnTo>
                <a:pt x="45720" y="4117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27E26-31FB-471F-AB0C-3C108AC0E7AB}">
      <dsp:nvSpPr>
        <dsp:cNvPr id="0" name=""/>
        <dsp:cNvSpPr/>
      </dsp:nvSpPr>
      <dsp:spPr>
        <a:xfrm>
          <a:off x="2441374" y="929842"/>
          <a:ext cx="1730526" cy="411786"/>
        </a:xfrm>
        <a:custGeom>
          <a:avLst/>
          <a:gdLst/>
          <a:ahLst/>
          <a:cxnLst/>
          <a:rect l="0" t="0" r="0" b="0"/>
          <a:pathLst>
            <a:path>
              <a:moveTo>
                <a:pt x="1730526" y="0"/>
              </a:moveTo>
              <a:lnTo>
                <a:pt x="1730526" y="280620"/>
              </a:lnTo>
              <a:lnTo>
                <a:pt x="0" y="280620"/>
              </a:lnTo>
              <a:lnTo>
                <a:pt x="0" y="4117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04FB9-ABD0-4518-A16F-7E5726CAAA01}">
      <dsp:nvSpPr>
        <dsp:cNvPr id="0" name=""/>
        <dsp:cNvSpPr/>
      </dsp:nvSpPr>
      <dsp:spPr>
        <a:xfrm>
          <a:off x="710848" y="929842"/>
          <a:ext cx="3461052" cy="411786"/>
        </a:xfrm>
        <a:custGeom>
          <a:avLst/>
          <a:gdLst/>
          <a:ahLst/>
          <a:cxnLst/>
          <a:rect l="0" t="0" r="0" b="0"/>
          <a:pathLst>
            <a:path>
              <a:moveTo>
                <a:pt x="3461052" y="0"/>
              </a:moveTo>
              <a:lnTo>
                <a:pt x="3461052" y="280620"/>
              </a:lnTo>
              <a:lnTo>
                <a:pt x="0" y="280620"/>
              </a:lnTo>
              <a:lnTo>
                <a:pt x="0" y="4117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81DFE-30D9-475D-B4C3-A1CFFBAA4F6D}">
      <dsp:nvSpPr>
        <dsp:cNvPr id="0" name=""/>
        <dsp:cNvSpPr/>
      </dsp:nvSpPr>
      <dsp:spPr>
        <a:xfrm>
          <a:off x="785818" y="30755"/>
          <a:ext cx="6772164"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2BD9B4-7E65-4CCF-B671-ED3D12892BF9}">
      <dsp:nvSpPr>
        <dsp:cNvPr id="0" name=""/>
        <dsp:cNvSpPr/>
      </dsp:nvSpPr>
      <dsp:spPr>
        <a:xfrm>
          <a:off x="943139" y="180209"/>
          <a:ext cx="6772164"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Элементы системы социально-трудовых отношений </a:t>
          </a:r>
        </a:p>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(СТО)</a:t>
          </a:r>
          <a:endParaRPr lang="ru-RU" sz="2000" kern="1200" dirty="0">
            <a:latin typeface="Times New Roman" pitchFamily="18" charset="0"/>
            <a:cs typeface="Times New Roman" pitchFamily="18" charset="0"/>
          </a:endParaRPr>
        </a:p>
      </dsp:txBody>
      <dsp:txXfrm>
        <a:off x="969472" y="206542"/>
        <a:ext cx="6719498" cy="846421"/>
      </dsp:txXfrm>
    </dsp:sp>
    <dsp:sp modelId="{F1255243-A24A-42B8-B560-397976D88557}">
      <dsp:nvSpPr>
        <dsp:cNvPr id="0" name=""/>
        <dsp:cNvSpPr/>
      </dsp:nvSpPr>
      <dsp:spPr>
        <a:xfrm>
          <a:off x="2905" y="1341629"/>
          <a:ext cx="1415885"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D55445-0D5B-4B21-A1D5-E4B42424B7A1}">
      <dsp:nvSpPr>
        <dsp:cNvPr id="0" name=""/>
        <dsp:cNvSpPr/>
      </dsp:nvSpPr>
      <dsp:spPr>
        <a:xfrm>
          <a:off x="160226" y="1491083"/>
          <a:ext cx="1415885"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Субъекты СТО</a:t>
          </a:r>
          <a:endParaRPr lang="ru-RU" sz="2000" kern="1200" dirty="0">
            <a:latin typeface="Times New Roman" pitchFamily="18" charset="0"/>
            <a:cs typeface="Times New Roman" pitchFamily="18" charset="0"/>
          </a:endParaRPr>
        </a:p>
      </dsp:txBody>
      <dsp:txXfrm>
        <a:off x="186559" y="1517416"/>
        <a:ext cx="1363219" cy="846421"/>
      </dsp:txXfrm>
    </dsp:sp>
    <dsp:sp modelId="{FF530862-E659-4346-96EF-53A329E44D85}">
      <dsp:nvSpPr>
        <dsp:cNvPr id="0" name=""/>
        <dsp:cNvSpPr/>
      </dsp:nvSpPr>
      <dsp:spPr>
        <a:xfrm>
          <a:off x="1733431" y="1341629"/>
          <a:ext cx="1415885"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185CC98-A299-4B59-8C59-01A5E5A4B379}">
      <dsp:nvSpPr>
        <dsp:cNvPr id="0" name=""/>
        <dsp:cNvSpPr/>
      </dsp:nvSpPr>
      <dsp:spPr>
        <a:xfrm>
          <a:off x="1890752" y="1491083"/>
          <a:ext cx="1415885"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Уровни СТО</a:t>
          </a:r>
          <a:endParaRPr lang="ru-RU" sz="2000" kern="1200" dirty="0">
            <a:latin typeface="Times New Roman" pitchFamily="18" charset="0"/>
            <a:cs typeface="Times New Roman" pitchFamily="18" charset="0"/>
          </a:endParaRPr>
        </a:p>
      </dsp:txBody>
      <dsp:txXfrm>
        <a:off x="1917085" y="1517416"/>
        <a:ext cx="1363219" cy="846421"/>
      </dsp:txXfrm>
    </dsp:sp>
    <dsp:sp modelId="{46352DF8-E047-4BB5-9E72-1D2A83E3F948}">
      <dsp:nvSpPr>
        <dsp:cNvPr id="0" name=""/>
        <dsp:cNvSpPr/>
      </dsp:nvSpPr>
      <dsp:spPr>
        <a:xfrm>
          <a:off x="3463958" y="1341629"/>
          <a:ext cx="1415885"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EBE85E-F917-4868-AA15-B6FAB140A435}">
      <dsp:nvSpPr>
        <dsp:cNvPr id="0" name=""/>
        <dsp:cNvSpPr/>
      </dsp:nvSpPr>
      <dsp:spPr>
        <a:xfrm>
          <a:off x="3621278" y="1491083"/>
          <a:ext cx="1415885"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Предметы СТО</a:t>
          </a:r>
          <a:endParaRPr lang="ru-RU" sz="2000" kern="1200" dirty="0">
            <a:latin typeface="Times New Roman" pitchFamily="18" charset="0"/>
            <a:cs typeface="Times New Roman" pitchFamily="18" charset="0"/>
          </a:endParaRPr>
        </a:p>
      </dsp:txBody>
      <dsp:txXfrm>
        <a:off x="3647611" y="1517416"/>
        <a:ext cx="1363219" cy="846421"/>
      </dsp:txXfrm>
    </dsp:sp>
    <dsp:sp modelId="{A505F02F-A668-4E8D-B459-8E8DECB038AB}">
      <dsp:nvSpPr>
        <dsp:cNvPr id="0" name=""/>
        <dsp:cNvSpPr/>
      </dsp:nvSpPr>
      <dsp:spPr>
        <a:xfrm>
          <a:off x="5194484" y="1341629"/>
          <a:ext cx="1415885"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8F079B7-7770-4EB4-A85F-2C9042E91DE4}">
      <dsp:nvSpPr>
        <dsp:cNvPr id="0" name=""/>
        <dsp:cNvSpPr/>
      </dsp:nvSpPr>
      <dsp:spPr>
        <a:xfrm>
          <a:off x="5351804" y="1491083"/>
          <a:ext cx="1415885"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Принципы СТО</a:t>
          </a:r>
          <a:endParaRPr lang="ru-RU" sz="2000" kern="1200" dirty="0">
            <a:latin typeface="Times New Roman" pitchFamily="18" charset="0"/>
            <a:cs typeface="Times New Roman" pitchFamily="18" charset="0"/>
          </a:endParaRPr>
        </a:p>
      </dsp:txBody>
      <dsp:txXfrm>
        <a:off x="5378137" y="1517416"/>
        <a:ext cx="1363219" cy="846421"/>
      </dsp:txXfrm>
    </dsp:sp>
    <dsp:sp modelId="{51EB1DC7-EBDD-4BC0-9220-EC4DBFFED5CF}">
      <dsp:nvSpPr>
        <dsp:cNvPr id="0" name=""/>
        <dsp:cNvSpPr/>
      </dsp:nvSpPr>
      <dsp:spPr>
        <a:xfrm>
          <a:off x="6925010" y="1341629"/>
          <a:ext cx="1415885" cy="8990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CF2D502-4AA4-4B6B-9DC3-D290A3C894A6}">
      <dsp:nvSpPr>
        <dsp:cNvPr id="0" name=""/>
        <dsp:cNvSpPr/>
      </dsp:nvSpPr>
      <dsp:spPr>
        <a:xfrm>
          <a:off x="7082331" y="1491083"/>
          <a:ext cx="1415885" cy="89908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Типы </a:t>
          </a:r>
        </a:p>
        <a:p>
          <a:pPr lvl="0" algn="ctr" defTabSz="889000">
            <a:lnSpc>
              <a:spcPct val="100000"/>
            </a:lnSpc>
            <a:spcBef>
              <a:spcPct val="0"/>
            </a:spcBef>
            <a:spcAft>
              <a:spcPts val="0"/>
            </a:spcAft>
          </a:pPr>
          <a:r>
            <a:rPr lang="ru-RU" sz="2000" kern="1200" dirty="0" smtClean="0">
              <a:latin typeface="Times New Roman" pitchFamily="18" charset="0"/>
              <a:cs typeface="Times New Roman" pitchFamily="18" charset="0"/>
            </a:rPr>
            <a:t>СТО</a:t>
          </a:r>
          <a:endParaRPr lang="ru-RU" sz="2000" kern="1200" dirty="0">
            <a:latin typeface="Times New Roman" pitchFamily="18" charset="0"/>
            <a:cs typeface="Times New Roman" pitchFamily="18" charset="0"/>
          </a:endParaRPr>
        </a:p>
      </dsp:txBody>
      <dsp:txXfrm>
        <a:off x="7108664" y="1517416"/>
        <a:ext cx="1363219" cy="84642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08.07.2020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0042"/>
            <a:ext cx="9144000" cy="4062651"/>
          </a:xfrm>
          <a:prstGeom prst="rect">
            <a:avLst/>
          </a:prstGeom>
        </p:spPr>
        <p:txBody>
          <a:bodyPr wrap="square">
            <a:spAutoFit/>
          </a:bodyPr>
          <a:lstStyle/>
          <a:p>
            <a:pPr algn="ctr">
              <a:lnSpc>
                <a:spcPct val="150000"/>
              </a:lnSpc>
            </a:pPr>
            <a:r>
              <a:rPr lang="ru-RU" sz="2400" b="1" dirty="0" smtClean="0">
                <a:latin typeface="Times New Roman" pitchFamily="18" charset="0"/>
                <a:cs typeface="Times New Roman" pitchFamily="18" charset="0"/>
              </a:rPr>
              <a:t>МОДУЛЬ 1. </a:t>
            </a:r>
          </a:p>
          <a:p>
            <a:pPr algn="ctr">
              <a:lnSpc>
                <a:spcPct val="150000"/>
              </a:lnSpc>
            </a:pPr>
            <a:r>
              <a:rPr lang="ru-RU" sz="2400" b="1" dirty="0" smtClean="0">
                <a:latin typeface="Times New Roman" pitchFamily="18" charset="0"/>
                <a:cs typeface="Times New Roman" pitchFamily="18" charset="0"/>
              </a:rPr>
              <a:t>МЕТОДОЛОГИЯ УПРАВЛЕНИЯ ПЕРСОНАЛОМ ОРГАНИЗАЦИИ </a:t>
            </a:r>
            <a:endParaRPr lang="ru-RU" sz="2400" b="1" dirty="0" smtClean="0">
              <a:latin typeface="Times New Roman" pitchFamily="18" charset="0"/>
              <a:cs typeface="Times New Roman" pitchFamily="18" charset="0"/>
            </a:endParaRPr>
          </a:p>
          <a:p>
            <a:pPr algn="ctr">
              <a:lnSpc>
                <a:spcPct val="150000"/>
              </a:lnSpc>
            </a:pPr>
            <a:r>
              <a:rPr lang="ru-RU" sz="2000" dirty="0">
                <a:latin typeface="Times New Roman" panose="02020603050405020304" pitchFamily="18" charset="0"/>
                <a:cs typeface="Times New Roman" panose="02020603050405020304" pitchFamily="18" charset="0"/>
              </a:rPr>
              <a:t>к.э.н., доцент кафедры международного туризма и гостиничного бизнеса </a:t>
            </a:r>
            <a:r>
              <a:rPr lang="ru-RU" sz="2000" dirty="0" err="1">
                <a:latin typeface="Times New Roman" panose="02020603050405020304" pitchFamily="18" charset="0"/>
                <a:cs typeface="Times New Roman" panose="02020603050405020304" pitchFamily="18" charset="0"/>
              </a:rPr>
              <a:t>Нежельченко</a:t>
            </a:r>
            <a:r>
              <a:rPr lang="ru-RU" sz="2000" dirty="0">
                <a:latin typeface="Times New Roman" panose="02020603050405020304" pitchFamily="18" charset="0"/>
                <a:cs typeface="Times New Roman" panose="02020603050405020304" pitchFamily="18" charset="0"/>
              </a:rPr>
              <a:t> Е.В.</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к.э.н., доцент кафедры международного туризма и гостиничного бизнеса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err="1" smtClean="0">
                <a:latin typeface="Times New Roman" panose="02020603050405020304" pitchFamily="18" charset="0"/>
                <a:cs typeface="Times New Roman" panose="02020603050405020304" pitchFamily="18" charset="0"/>
              </a:rPr>
              <a:t>Ясенок</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С.Н.</a:t>
            </a:r>
            <a:br>
              <a:rPr lang="ru-RU" sz="2000" dirty="0">
                <a:latin typeface="Times New Roman" panose="02020603050405020304" pitchFamily="18" charset="0"/>
                <a:cs typeface="Times New Roman" panose="02020603050405020304" pitchFamily="18" charset="0"/>
              </a:rPr>
            </a:br>
            <a:endParaRPr lang="ru-RU" sz="2000" dirty="0">
              <a:latin typeface="Times New Roman" pitchFamily="18" charset="0"/>
              <a:cs typeface="Times New Roman" pitchFamily="18" charset="0"/>
            </a:endParaRPr>
          </a:p>
        </p:txBody>
      </p:sp>
      <p:sp>
        <p:nvSpPr>
          <p:cNvPr id="3" name="Прямоугольник 2"/>
          <p:cNvSpPr/>
          <p:nvPr/>
        </p:nvSpPr>
        <p:spPr>
          <a:xfrm>
            <a:off x="142844" y="2643182"/>
            <a:ext cx="8501122" cy="1052660"/>
          </a:xfrm>
          <a:prstGeom prst="rect">
            <a:avLst/>
          </a:prstGeom>
        </p:spPr>
        <p:txBody>
          <a:bodyPr wrap="square">
            <a:spAutoFit/>
          </a:bodyPr>
          <a:lstStyle/>
          <a:p>
            <a:pPr algn="ctr">
              <a:lnSpc>
                <a:spcPct val="150000"/>
              </a:lnSpc>
            </a:pPr>
            <a:r>
              <a:rPr lang="ru-RU" sz="2400" b="1" dirty="0" smtClean="0">
                <a:latin typeface="Times New Roman" pitchFamily="18" charset="0"/>
                <a:cs typeface="Times New Roman" pitchFamily="18" charset="0"/>
              </a:rPr>
              <a:t> </a:t>
            </a:r>
            <a:endParaRPr lang="ru-RU" sz="2400" b="1" dirty="0" smtClean="0">
              <a:latin typeface="Times New Roman" pitchFamily="18" charset="0"/>
              <a:cs typeface="Times New Roman" pitchFamily="18" charset="0"/>
            </a:endParaRPr>
          </a:p>
          <a:p>
            <a:pPr>
              <a:lnSpc>
                <a:spcPct val="150000"/>
              </a:lnSpc>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214282" y="1305343"/>
            <a:ext cx="8715436" cy="3939540"/>
          </a:xfrm>
          <a:prstGeom prst="rect">
            <a:avLst/>
          </a:prstGeom>
        </p:spPr>
        <p:txBody>
          <a:bodyPr wrap="square">
            <a:spAutoFit/>
          </a:bodyPr>
          <a:lstStyle/>
          <a:p>
            <a:pPr indent="457200" algn="just">
              <a:lnSpc>
                <a:spcPct val="125000"/>
              </a:lnSpc>
            </a:pPr>
            <a:r>
              <a:rPr lang="ru-RU" sz="2000" b="1" dirty="0" smtClean="0">
                <a:latin typeface="Times New Roman" pitchFamily="18" charset="0"/>
                <a:cs typeface="Times New Roman" pitchFamily="18" charset="0"/>
              </a:rPr>
              <a:t>Концепция управления персоналом – это система теоретико-методологических взглядов на понимание и определение сущности, содержания, целей, задач, критерием, принципов и методов управления персоналом, а также организационно-практических подходов к формированию механизма ее реализации в конкретных условиях функционирования организации </a:t>
            </a:r>
          </a:p>
          <a:p>
            <a:pPr indent="457200" algn="just">
              <a:lnSpc>
                <a:spcPct val="125000"/>
              </a:lnSpc>
            </a:pPr>
            <a:r>
              <a:rPr lang="ru-RU" sz="2000" dirty="0" smtClean="0">
                <a:latin typeface="Times New Roman" pitchFamily="18" charset="0"/>
                <a:cs typeface="Times New Roman" pitchFamily="18" charset="0"/>
              </a:rPr>
              <a:t>Она включает: </a:t>
            </a:r>
          </a:p>
          <a:p>
            <a:pPr indent="457200" algn="just">
              <a:lnSpc>
                <a:spcPct val="125000"/>
              </a:lnSpc>
              <a:buFontTx/>
              <a:buChar char="-"/>
            </a:pPr>
            <a:r>
              <a:rPr lang="ru-RU" sz="2000" dirty="0" smtClean="0">
                <a:latin typeface="Times New Roman" pitchFamily="18" charset="0"/>
                <a:cs typeface="Times New Roman" pitchFamily="18" charset="0"/>
              </a:rPr>
              <a:t>разработку методологии управления персоналом, </a:t>
            </a:r>
          </a:p>
          <a:p>
            <a:pPr indent="457200" algn="just">
              <a:lnSpc>
                <a:spcPct val="125000"/>
              </a:lnSpc>
              <a:buFontTx/>
              <a:buChar char="-"/>
            </a:pPr>
            <a:r>
              <a:rPr lang="ru-RU" sz="2000" dirty="0" smtClean="0">
                <a:latin typeface="Times New Roman" pitchFamily="18" charset="0"/>
                <a:cs typeface="Times New Roman" pitchFamily="18" charset="0"/>
              </a:rPr>
              <a:t>формирование системы управления персоналом;</a:t>
            </a:r>
          </a:p>
          <a:p>
            <a:pPr indent="457200" algn="just">
              <a:lnSpc>
                <a:spcPct val="125000"/>
              </a:lnSpc>
              <a:buFontTx/>
              <a:buChar char="-"/>
            </a:pPr>
            <a:r>
              <a:rPr lang="ru-RU" sz="2000" dirty="0" smtClean="0">
                <a:latin typeface="Times New Roman" pitchFamily="18" charset="0"/>
                <a:cs typeface="Times New Roman" pitchFamily="18" charset="0"/>
              </a:rPr>
              <a:t> разработку технологии управления персоналом.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214282" y="500042"/>
            <a:ext cx="8643998" cy="5840060"/>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Методология управления персоналом </a:t>
            </a:r>
            <a:r>
              <a:rPr lang="ru-RU" dirty="0" smtClean="0">
                <a:latin typeface="Times New Roman" pitchFamily="18" charset="0"/>
                <a:cs typeface="Times New Roman" pitchFamily="18" charset="0"/>
              </a:rPr>
              <a:t>предполагает рассмотрение сущности персонала как объекта управления, процесса формирования поведения индивидов, соответствующего целям и задачам организации, методов и принципов управления персоналом. </a:t>
            </a:r>
          </a:p>
          <a:p>
            <a:pPr indent="457200" algn="just"/>
            <a:endParaRPr lang="ru-RU"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Система управления персоналом </a:t>
            </a:r>
            <a:r>
              <a:rPr lang="ru-RU" dirty="0" smtClean="0">
                <a:latin typeface="Times New Roman" pitchFamily="18" charset="0"/>
                <a:cs typeface="Times New Roman" pitchFamily="18" charset="0"/>
              </a:rPr>
              <a:t>предполагает формирование целей, функций, организационной структуры управления персоналом, установление вертикальных и горизонтальных функциональных взаимосвязей руководителей и специалистов в процессе обоснования, выработки, принятия и реализации управленческих решений. </a:t>
            </a:r>
          </a:p>
          <a:p>
            <a:pPr indent="457200" algn="just"/>
            <a:endParaRPr lang="ru-RU" b="1"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Технология управления персоналом </a:t>
            </a:r>
            <a:r>
              <a:rPr lang="ru-RU" dirty="0" smtClean="0">
                <a:latin typeface="Times New Roman" pitchFamily="18" charset="0"/>
                <a:cs typeface="Times New Roman" pitchFamily="18" charset="0"/>
              </a:rPr>
              <a:t>включает: организацию найма, отбора, приема персонала; его деловую оценку, профориентацию и адаптацию; обучение; управление деловой карьерой и служебно-профессиональным продвижением; мотивацию и организацию труда; управление конфликтами и стрессами; обеспечение социального развития организации, высвобождение персонала и др. Сюда же следует отнести вопросы взаимодействия руководителей организации с профсоюзами и службами занятости, управления безопасностью персонала.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642918"/>
            <a:ext cx="8501122" cy="5632311"/>
          </a:xfrm>
          <a:prstGeom prst="rect">
            <a:avLst/>
          </a:prstGeom>
        </p:spPr>
        <p:txBody>
          <a:bodyPr wrap="square">
            <a:spAutoFit/>
          </a:bodyPr>
          <a:lstStyle/>
          <a:p>
            <a:pPr algn="ctr">
              <a:lnSpc>
                <a:spcPct val="125000"/>
              </a:lnSpc>
            </a:pPr>
            <a:r>
              <a:rPr lang="ru-RU" b="1" dirty="0" smtClean="0">
                <a:latin typeface="Times New Roman" pitchFamily="18" charset="0"/>
                <a:cs typeface="Times New Roman" pitchFamily="18" charset="0"/>
              </a:rPr>
              <a:t>Укрупнено можно выделить три фактора, </a:t>
            </a:r>
          </a:p>
          <a:p>
            <a:pPr algn="ctr">
              <a:lnSpc>
                <a:spcPct val="125000"/>
              </a:lnSpc>
            </a:pPr>
            <a:r>
              <a:rPr lang="ru-RU" b="1" dirty="0" smtClean="0">
                <a:latin typeface="Times New Roman" pitchFamily="18" charset="0"/>
                <a:cs typeface="Times New Roman" pitchFamily="18" charset="0"/>
              </a:rPr>
              <a:t>оказывающих воздействие на людей в организации</a:t>
            </a:r>
            <a:r>
              <a:rPr lang="ru-RU" b="1" i="1" dirty="0" smtClean="0">
                <a:latin typeface="Times New Roman" pitchFamily="18" charset="0"/>
                <a:cs typeface="Times New Roman" pitchFamily="18" charset="0"/>
              </a:rPr>
              <a:t>. </a:t>
            </a:r>
          </a:p>
          <a:p>
            <a:pPr algn="ctr">
              <a:lnSpc>
                <a:spcPct val="125000"/>
              </a:lnSpc>
            </a:pPr>
            <a:endParaRPr lang="ru-RU" b="1" i="1" dirty="0" smtClean="0">
              <a:latin typeface="Times New Roman" pitchFamily="18" charset="0"/>
              <a:cs typeface="Times New Roman" pitchFamily="18" charset="0"/>
            </a:endParaRPr>
          </a:p>
          <a:p>
            <a:pPr algn="just">
              <a:lnSpc>
                <a:spcPct val="125000"/>
              </a:lnSpc>
            </a:pPr>
            <a:r>
              <a:rPr lang="ru-RU" dirty="0" smtClean="0">
                <a:latin typeface="Times New Roman" pitchFamily="18" charset="0"/>
                <a:cs typeface="Times New Roman" pitchFamily="18" charset="0"/>
              </a:rPr>
              <a:t>1</a:t>
            </a:r>
            <a:r>
              <a:rPr lang="ru-RU" b="1" dirty="0" smtClean="0">
                <a:latin typeface="Times New Roman" pitchFamily="18" charset="0"/>
                <a:cs typeface="Times New Roman" pitchFamily="18" charset="0"/>
              </a:rPr>
              <a:t>. Иерархическая структура организации, </a:t>
            </a:r>
            <a:r>
              <a:rPr lang="ru-RU" dirty="0" smtClean="0">
                <a:latin typeface="Times New Roman" pitchFamily="18" charset="0"/>
                <a:cs typeface="Times New Roman" pitchFamily="18" charset="0"/>
              </a:rPr>
              <a:t>где основное средство воздействия - это отношения власти - подчинения, давление на человека сверху с помощью принуждения, контроля над распределением материальных благ. </a:t>
            </a:r>
          </a:p>
          <a:p>
            <a:pPr algn="just">
              <a:lnSpc>
                <a:spcPct val="125000"/>
              </a:lnSpc>
            </a:pPr>
            <a:r>
              <a:rPr lang="ru-RU" b="1" dirty="0" smtClean="0">
                <a:latin typeface="Times New Roman" pitchFamily="18" charset="0"/>
                <a:cs typeface="Times New Roman" pitchFamily="18" charset="0"/>
              </a:rPr>
              <a:t>2. Культура, </a:t>
            </a:r>
            <a:r>
              <a:rPr lang="ru-RU" dirty="0" smtClean="0">
                <a:latin typeface="Times New Roman" pitchFamily="18" charset="0"/>
                <a:cs typeface="Times New Roman" pitchFamily="18" charset="0"/>
              </a:rPr>
              <a:t>т.е. вырабатываемые обществом, организацией, группой людей совместные ценности, социальные нормы, установки поведения, которые регламентируют действия личности, заставляют индивида вести себя так, а не иначе без видимого принуждения. </a:t>
            </a:r>
          </a:p>
          <a:p>
            <a:pPr algn="just">
              <a:lnSpc>
                <a:spcPct val="125000"/>
              </a:lnSpc>
            </a:pPr>
            <a:r>
              <a:rPr lang="ru-RU" b="1" dirty="0" smtClean="0">
                <a:latin typeface="Times New Roman" pitchFamily="18" charset="0"/>
                <a:cs typeface="Times New Roman" pitchFamily="18" charset="0"/>
              </a:rPr>
              <a:t>3. Рынок - </a:t>
            </a:r>
            <a:r>
              <a:rPr lang="ru-RU" dirty="0" smtClean="0">
                <a:latin typeface="Times New Roman" pitchFamily="18" charset="0"/>
                <a:cs typeface="Times New Roman" pitchFamily="18" charset="0"/>
              </a:rPr>
              <a:t>сеть равноправных отношений, основанных на купле-продаже продукции и услуг, отношениях собственности, равновесии интересов продавца и покупателя. </a:t>
            </a:r>
          </a:p>
          <a:p>
            <a:pPr algn="just">
              <a:lnSpc>
                <a:spcPct val="125000"/>
              </a:lnSpc>
            </a:pPr>
            <a:r>
              <a:rPr lang="ru-RU" dirty="0" smtClean="0">
                <a:latin typeface="Times New Roman" pitchFamily="18" charset="0"/>
                <a:cs typeface="Times New Roman" pitchFamily="18" charset="0"/>
              </a:rPr>
              <a:t>Эти факторы воздействия - понятия достаточно сложные и на практике редко реализуются в отдельности. Какому из них отдается приоритет, таков и облик экономической ситуации в организации.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sp>
        <p:nvSpPr>
          <p:cNvPr id="3" name="Прямоугольник 2"/>
          <p:cNvSpPr/>
          <p:nvPr/>
        </p:nvSpPr>
        <p:spPr>
          <a:xfrm>
            <a:off x="500034" y="889844"/>
            <a:ext cx="8286808" cy="3554819"/>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Закономерность управления персоналом - это объективно существующая необходимая связь явлений, внутренняя существенная взаимосвязь между причиной и следствием, устойчивое отношение между явлениями, связанными с управлением персоналом, взаимоотношениями между людьми и накладывающими значительный отпечаток на их характер. </a:t>
            </a:r>
          </a:p>
          <a:p>
            <a:pPr indent="457200" algn="just">
              <a:lnSpc>
                <a:spcPct val="125000"/>
              </a:lnSpc>
            </a:pPr>
            <a:r>
              <a:rPr lang="ru-RU" dirty="0" smtClean="0">
                <a:latin typeface="Times New Roman" pitchFamily="18" charset="0"/>
                <a:cs typeface="Times New Roman" pitchFamily="18" charset="0"/>
              </a:rPr>
              <a:t>Это соответствие системы управления персоналом целям, особенностям, состоянию и тенденциям развития производственной системы</a:t>
            </a:r>
            <a:r>
              <a:rPr lang="ru-RU" i="1" dirty="0" smtClean="0">
                <a:latin typeface="Times New Roman" pitchFamily="18" charset="0"/>
                <a:cs typeface="Times New Roman" pitchFamily="18" charset="0"/>
              </a:rPr>
              <a:t>. </a:t>
            </a:r>
          </a:p>
          <a:p>
            <a:pPr indent="457200" algn="just">
              <a:lnSpc>
                <a:spcPct val="125000"/>
              </a:lnSpc>
            </a:pPr>
            <a:endParaRPr lang="ru-RU" i="1" dirty="0" smtClean="0">
              <a:latin typeface="Times New Roman" pitchFamily="18" charset="0"/>
              <a:cs typeface="Times New Roman" pitchFamily="18" charset="0"/>
            </a:endParaRPr>
          </a:p>
          <a:p>
            <a:pPr indent="457200" algn="just">
              <a:lnSpc>
                <a:spcPct val="125000"/>
              </a:lnSpc>
            </a:pPr>
            <a:r>
              <a:rPr lang="ru-RU" i="1" dirty="0" smtClean="0">
                <a:latin typeface="Times New Roman" pitchFamily="18" charset="0"/>
                <a:cs typeface="Times New Roman" pitchFamily="18" charset="0"/>
              </a:rPr>
              <a:t>Суть ее заключается в соответствии системы управления персоналом требованиям производства.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sp>
        <p:nvSpPr>
          <p:cNvPr id="3" name="Прямоугольник 2"/>
          <p:cNvSpPr/>
          <p:nvPr/>
        </p:nvSpPr>
        <p:spPr>
          <a:xfrm>
            <a:off x="285720" y="714356"/>
            <a:ext cx="8572560" cy="5632311"/>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Необходимо различать принципы управления персоналом и принципы построения системы управления персоналом. </a:t>
            </a:r>
          </a:p>
          <a:p>
            <a:pPr indent="457200" algn="just">
              <a:lnSpc>
                <a:spcPct val="125000"/>
              </a:lnSpc>
            </a:pPr>
            <a:endParaRPr lang="ru-RU" b="1"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Принципы управления персоналом (ПУП) - правила, основные положения и нормы, которым должны следовать руководители и специалисты в процессе управления персоналом. Познавая принципы, люди познают закономерности. ПУП отражают требования объективно действующих экономических законов и закономерностей, поэтому и сами являются объективными. </a:t>
            </a:r>
          </a:p>
          <a:p>
            <a:pPr indent="457200" algn="just">
              <a:lnSpc>
                <a:spcPct val="125000"/>
              </a:lnSpc>
            </a:pPr>
            <a:r>
              <a:rPr lang="ru-RU" dirty="0" smtClean="0">
                <a:latin typeface="Times New Roman" pitchFamily="18" charset="0"/>
                <a:cs typeface="Times New Roman" pitchFamily="18" charset="0"/>
              </a:rPr>
              <a:t>ПУП - множество, но при всех условиях управление персоналом осуществляется на основе следующих традиционно утвердившихся в отечественных организациях принципов: </a:t>
            </a:r>
          </a:p>
          <a:p>
            <a:pPr indent="457200" algn="just">
              <a:lnSpc>
                <a:spcPct val="125000"/>
              </a:lnSpc>
              <a:buFontTx/>
              <a:buChar char="-"/>
            </a:pPr>
            <a:r>
              <a:rPr lang="ru-RU" dirty="0" smtClean="0">
                <a:latin typeface="Times New Roman" pitchFamily="18" charset="0"/>
                <a:cs typeface="Times New Roman" pitchFamily="18" charset="0"/>
              </a:rPr>
              <a:t>научности, демократического централизма, плановости, первого лица, единства распорядительства; отбора, подбора и расстановки кадров; </a:t>
            </a:r>
          </a:p>
          <a:p>
            <a:pPr indent="457200" algn="just">
              <a:lnSpc>
                <a:spcPct val="125000"/>
              </a:lnSpc>
              <a:buFontTx/>
              <a:buChar char="-"/>
            </a:pPr>
            <a:r>
              <a:rPr lang="ru-RU" dirty="0" smtClean="0">
                <a:latin typeface="Times New Roman" pitchFamily="18" charset="0"/>
                <a:cs typeface="Times New Roman" pitchFamily="18" charset="0"/>
              </a:rPr>
              <a:t>сочетания единоначалия и коллегиальности, централизации и децентрализации; </a:t>
            </a:r>
          </a:p>
          <a:p>
            <a:pPr indent="457200" algn="just">
              <a:lnSpc>
                <a:spcPct val="125000"/>
              </a:lnSpc>
              <a:buFontTx/>
              <a:buChar char="-"/>
            </a:pPr>
            <a:r>
              <a:rPr lang="ru-RU" dirty="0" smtClean="0">
                <a:latin typeface="Times New Roman" pitchFamily="18" charset="0"/>
                <a:cs typeface="Times New Roman" pitchFamily="18" charset="0"/>
              </a:rPr>
              <a:t>линейного, функционального и целевого управления; контроля исполнения решений и др.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sp>
        <p:nvSpPr>
          <p:cNvPr id="3" name="Прямоугольник 2"/>
          <p:cNvSpPr/>
          <p:nvPr/>
        </p:nvSpPr>
        <p:spPr>
          <a:xfrm>
            <a:off x="214282" y="357167"/>
            <a:ext cx="8715436" cy="6601807"/>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Принципы построения системы управления персоналом (ППСУП) - правила, основные положения и нормы, которым должны следовать руководители и специалисты подразделений управления персоналом организации при формировании системы управления персоналом. ППСУП представляют собой результат обобщения людьми объективно действующих экономических законов и закономерностей, присущих черт, начал их действия. Принципы объективны так же, как объективны экономические законы и закономерности. </a:t>
            </a:r>
          </a:p>
          <a:p>
            <a:pPr indent="457200" algn="just">
              <a:lnSpc>
                <a:spcPct val="120000"/>
              </a:lnSpc>
            </a:pPr>
            <a:r>
              <a:rPr lang="ru-RU" dirty="0" smtClean="0">
                <a:latin typeface="Times New Roman" pitchFamily="18" charset="0"/>
                <a:cs typeface="Times New Roman" pitchFamily="18" charset="0"/>
              </a:rPr>
              <a:t>ППСУП следует отличать от методов построения системы управления персоналом. Первые постоянны и носят обязательный характер, а совокупность методов может меняться в зависимости от изменения условий при сохранении принципов. Принцип позволяет формировать систему методов и каждый метод в отдельности. Но метод не имеет такого воздействия на принцип, так как последний объективен. </a:t>
            </a:r>
          </a:p>
          <a:p>
            <a:pPr indent="457200" algn="just">
              <a:lnSpc>
                <a:spcPct val="120000"/>
              </a:lnSpc>
            </a:pPr>
            <a:r>
              <a:rPr lang="ru-RU" dirty="0" smtClean="0">
                <a:latin typeface="Times New Roman" pitchFamily="18" charset="0"/>
                <a:cs typeface="Times New Roman" pitchFamily="18" charset="0"/>
              </a:rPr>
              <a:t>Различают две группы ППСУП: </a:t>
            </a:r>
          </a:p>
          <a:p>
            <a:pPr indent="457200" algn="just">
              <a:lnSpc>
                <a:spcPct val="120000"/>
              </a:lnSpc>
              <a:buFontTx/>
              <a:buChar char="-"/>
            </a:pPr>
            <a:r>
              <a:rPr lang="ru-RU" dirty="0" smtClean="0">
                <a:latin typeface="Times New Roman" pitchFamily="18" charset="0"/>
                <a:cs typeface="Times New Roman" pitchFamily="18" charset="0"/>
              </a:rPr>
              <a:t>принципы, характеризующие требования к формированию системы управления персоналом организации, </a:t>
            </a:r>
          </a:p>
          <a:p>
            <a:pPr indent="457200" algn="just">
              <a:lnSpc>
                <a:spcPct val="120000"/>
              </a:lnSpc>
              <a:buFontTx/>
              <a:buChar char="-"/>
            </a:pPr>
            <a:r>
              <a:rPr lang="ru-RU" dirty="0" smtClean="0">
                <a:latin typeface="Times New Roman" pitchFamily="18" charset="0"/>
                <a:cs typeface="Times New Roman" pitchFamily="18" charset="0"/>
              </a:rPr>
              <a:t>и принципы, определяющие направления развития системы управления персоналом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sp>
        <p:nvSpPr>
          <p:cNvPr id="4" name="Прямоугольник 3"/>
          <p:cNvSpPr/>
          <p:nvPr/>
        </p:nvSpPr>
        <p:spPr>
          <a:xfrm>
            <a:off x="214282" y="428604"/>
            <a:ext cx="864399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ХАРАКТЕРИЗУЮЩИЕ ТРЕБОВАНИЯ К ФОРМИРОВАНИЮ СИСТЕМЫ УПРАВЛЕНИЯ ПЕРСОНАЛОМ </a:t>
            </a:r>
            <a:r>
              <a:rPr lang="ru-RU" b="1" dirty="0" smtClean="0"/>
              <a:t>	</a:t>
            </a:r>
          </a:p>
        </p:txBody>
      </p:sp>
      <p:graphicFrame>
        <p:nvGraphicFramePr>
          <p:cNvPr id="5" name="Таблица 4"/>
          <p:cNvGraphicFramePr>
            <a:graphicFrameLocks noGrp="1"/>
          </p:cNvGraphicFramePr>
          <p:nvPr/>
        </p:nvGraphicFramePr>
        <p:xfrm>
          <a:off x="214282" y="1000108"/>
          <a:ext cx="8643998" cy="5594344"/>
        </p:xfrm>
        <a:graphic>
          <a:graphicData uri="http://schemas.openxmlformats.org/drawingml/2006/table">
            <a:tbl>
              <a:tblPr firstRow="1" bandRow="1">
                <a:tableStyleId>{5C22544A-7EE6-4342-B048-85BDC9FD1C3A}</a:tableStyleId>
              </a:tblPr>
              <a:tblGrid>
                <a:gridCol w="2881333">
                  <a:extLst>
                    <a:ext uri="{9D8B030D-6E8A-4147-A177-3AD203B41FA5}">
                      <a16:colId xmlns:a16="http://schemas.microsoft.com/office/drawing/2014/main" val="20000"/>
                    </a:ext>
                  </a:extLst>
                </a:gridCol>
                <a:gridCol w="5762665">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394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Обусловленности функций управления персоналом целям производства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Функции управления персоналом формируются и изменяются не произвольно, а в соответствии с потребностями и целями производства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Оптимальности соотношения </a:t>
                      </a:r>
                      <a:r>
                        <a:rPr lang="ru-RU" sz="1600" kern="1200" baseline="0" dirty="0" err="1" smtClean="0">
                          <a:solidFill>
                            <a:schemeClr val="dk1"/>
                          </a:solidFill>
                          <a:latin typeface="Times New Roman" pitchFamily="18" charset="0"/>
                          <a:ea typeface="+mn-ea"/>
                          <a:cs typeface="Times New Roman" pitchFamily="18" charset="0"/>
                        </a:rPr>
                        <a:t>интра</a:t>
                      </a:r>
                      <a:r>
                        <a:rPr lang="ru-RU" sz="1600" kern="1200" baseline="0" dirty="0" smtClean="0">
                          <a:solidFill>
                            <a:schemeClr val="dk1"/>
                          </a:solidFill>
                          <a:latin typeface="Times New Roman" pitchFamily="18" charset="0"/>
                          <a:ea typeface="+mn-ea"/>
                          <a:cs typeface="Times New Roman" pitchFamily="18" charset="0"/>
                        </a:rPr>
                        <a:t>- и </a:t>
                      </a:r>
                      <a:r>
                        <a:rPr lang="ru-RU" sz="1600" kern="1200" baseline="0" dirty="0" err="1" smtClean="0">
                          <a:solidFill>
                            <a:schemeClr val="dk1"/>
                          </a:solidFill>
                          <a:latin typeface="Times New Roman" pitchFamily="18" charset="0"/>
                          <a:ea typeface="+mn-ea"/>
                          <a:cs typeface="Times New Roman" pitchFamily="18" charset="0"/>
                        </a:rPr>
                        <a:t>инфрафункций</a:t>
                      </a:r>
                      <a:r>
                        <a:rPr lang="ru-RU" sz="1600" kern="1200" baseline="0" dirty="0" smtClean="0">
                          <a:solidFill>
                            <a:schemeClr val="dk1"/>
                          </a:solidFill>
                          <a:latin typeface="Times New Roman" pitchFamily="18" charset="0"/>
                          <a:ea typeface="+mn-ea"/>
                          <a:cs typeface="Times New Roman" pitchFamily="18" charset="0"/>
                        </a:rPr>
                        <a:t> управления персоналом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Принцип определяет пропорции между функциями, направленными на организацию системы управления персоналом (</a:t>
                      </a:r>
                      <a:r>
                        <a:rPr lang="ru-RU" sz="1600" kern="1200" baseline="0" dirty="0" err="1" smtClean="0">
                          <a:solidFill>
                            <a:schemeClr val="dk1"/>
                          </a:solidFill>
                          <a:latin typeface="Times New Roman" pitchFamily="18" charset="0"/>
                          <a:ea typeface="+mn-ea"/>
                          <a:cs typeface="Times New Roman" pitchFamily="18" charset="0"/>
                        </a:rPr>
                        <a:t>интрафункции</a:t>
                      </a:r>
                      <a:r>
                        <a:rPr lang="ru-RU" sz="1600" kern="1200" baseline="0" dirty="0" smtClean="0">
                          <a:solidFill>
                            <a:schemeClr val="dk1"/>
                          </a:solidFill>
                          <a:latin typeface="Times New Roman" pitchFamily="18" charset="0"/>
                          <a:ea typeface="+mn-ea"/>
                          <a:cs typeface="Times New Roman" pitchFamily="18" charset="0"/>
                        </a:rPr>
                        <a:t>), и функциями управления персоналом (</a:t>
                      </a:r>
                      <a:r>
                        <a:rPr lang="ru-RU" sz="1600" kern="1200" baseline="0" dirty="0" err="1" smtClean="0">
                          <a:solidFill>
                            <a:schemeClr val="dk1"/>
                          </a:solidFill>
                          <a:latin typeface="Times New Roman" pitchFamily="18" charset="0"/>
                          <a:ea typeface="+mn-ea"/>
                          <a:cs typeface="Times New Roman" pitchFamily="18" charset="0"/>
                        </a:rPr>
                        <a:t>инфрафункций</a:t>
                      </a:r>
                      <a:r>
                        <a:rPr lang="ru-RU" sz="1600" kern="1200" baseline="0" dirty="0" smtClean="0">
                          <a:solidFill>
                            <a:schemeClr val="dk1"/>
                          </a:solidFill>
                          <a:latin typeface="Times New Roman" pitchFamily="18" charset="0"/>
                          <a:ea typeface="+mn-ea"/>
                          <a:cs typeface="Times New Roman" pitchFamily="18" charset="0"/>
                        </a:rPr>
                        <a:t>)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Оптимального соотношения управленческих ориентаций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Диктует необходимость, опережения ориентации функций управления персоналом на развитие производства по сравнению с функциями, направленными на обеспечение функционирования производства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Экономичности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Предполагает наиболее эффективную и экономичную организацию системы управления персоналом, снижение доли затрат на систему управления в общих затратах на единицу выпускаемой продукции, повышение эффективности производства В случае если после мероприятий по совершенствованию системы управления персоналом увеличились затраты на управление, они должны перекрываться эффектом в производственной системе, полученным в результате осуществления мероприятий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214282" y="928670"/>
          <a:ext cx="8643998" cy="5779784"/>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6858048">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34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Перспективности</a:t>
                      </a:r>
                      <a:endParaRPr lang="ru-RU"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При формировании системы управления персоналом следует учитывать перспективы развития организации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0715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Комплексности</a:t>
                      </a:r>
                      <a:endParaRPr lang="ru-RU"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При формировании системы управления персоналом необходимо учитывать все факторы, воздействующие на систему управления (связи с вышестоящими органами, договорные связи, состояние объекта управления и т.д.)</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Оперативности</a:t>
                      </a:r>
                      <a:endParaRPr lang="ru-RU"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Предполагает своевременное принятие решений по анализу и совершенствованию системы управления персоналом, предупреждающих или оперативно устраняющих отклонения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Оптимальности</a:t>
                      </a:r>
                      <a:endParaRPr lang="ru-RU"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Должны осуществляться многовариантная проработка предложений по формированию системы управления персоналом и выбор наиболее рационального варианта для конкретных условий производства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Простоты</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kern="1200" baseline="0" dirty="0" smtClean="0">
                          <a:solidFill>
                            <a:schemeClr val="dk1"/>
                          </a:solidFill>
                          <a:latin typeface="Times New Roman" pitchFamily="18" charset="0"/>
                          <a:ea typeface="+mn-ea"/>
                          <a:cs typeface="Times New Roman" pitchFamily="18" charset="0"/>
                        </a:rPr>
                        <a:t>Чем проще система управления персоналом, тем лучше она работает. Безусловно, это исключает упрощение системы управления персоналом в ущерб производству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Научности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Разработка мероприятий по формированию системы управления персоналом должна основываться на достижениях науки в области управления и учитывать изменения законов развития общественного производства в рыночных условиях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4" name="Прямоугольник 3"/>
          <p:cNvSpPr/>
          <p:nvPr/>
        </p:nvSpPr>
        <p:spPr>
          <a:xfrm>
            <a:off x="214282" y="285728"/>
            <a:ext cx="864399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ХАРАКТЕРИЗУЮЩИЕ ТРЕБОВАНИЯ К ФОРМИРОВАНИЮ СИСТЕМЫ УПРАВЛЕНИЯ ПЕРСОНАЛОМ </a:t>
            </a:r>
            <a:r>
              <a:rPr lang="ru-RU" b="1"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214282" y="928670"/>
          <a:ext cx="8643998" cy="5338770"/>
        </p:xfrm>
        <a:graphic>
          <a:graphicData uri="http://schemas.openxmlformats.org/drawingml/2006/table">
            <a:tbl>
              <a:tblPr firstRow="1" bandRow="1">
                <a:tableStyleId>{5C22544A-7EE6-4342-B048-85BDC9FD1C3A}</a:tableStyleId>
              </a:tblPr>
              <a:tblGrid>
                <a:gridCol w="1714512">
                  <a:extLst>
                    <a:ext uri="{9D8B030D-6E8A-4147-A177-3AD203B41FA5}">
                      <a16:colId xmlns:a16="http://schemas.microsoft.com/office/drawing/2014/main" val="20000"/>
                    </a:ext>
                  </a:extLst>
                </a:gridCol>
                <a:gridCol w="6929486">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34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Иерархичности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В любых вертикальных разрезах системы управления персоналом должно обеспечиваться иерархическое взаимодействие между звеньями управления (структурными подразделениями или отдельными руководителями), принципиальной характеристикой которого является несимметричная передача информации «вниз» (</a:t>
                      </a:r>
                      <a:r>
                        <a:rPr lang="ru-RU" sz="1600" kern="1200" baseline="0" dirty="0" err="1" smtClean="0">
                          <a:solidFill>
                            <a:schemeClr val="dk1"/>
                          </a:solidFill>
                          <a:latin typeface="Times New Roman" pitchFamily="18" charset="0"/>
                          <a:ea typeface="+mn-ea"/>
                          <a:cs typeface="Times New Roman" pitchFamily="18" charset="0"/>
                        </a:rPr>
                        <a:t>дезагрегирование</a:t>
                      </a:r>
                      <a:r>
                        <a:rPr lang="ru-RU" sz="1600" kern="1200" baseline="0" dirty="0" smtClean="0">
                          <a:solidFill>
                            <a:schemeClr val="dk1"/>
                          </a:solidFill>
                          <a:latin typeface="Times New Roman" pitchFamily="18" charset="0"/>
                          <a:ea typeface="+mn-ea"/>
                          <a:cs typeface="Times New Roman" pitchFamily="18" charset="0"/>
                        </a:rPr>
                        <a:t>, детализация)и «вверх»(агрегирование) по системе управления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0715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Согласованности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Взаимодействие между иерархическими звеньями по вертикали, а также между относительно автономными звеньями системы управления персоналом по горизонтали должны быть в целом согласованы с основными целями организации и синхронизированы во времени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Устойчивости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Для обеспечения устойчивого функционирования системы управления персоналом необходимо предусматривать специальные «локальные регуляторы», которые при отклонении от заданной цели организации ставят того или иного работника или подразделение в невыгодное положение и побуждают их к регулированию системы управления персоналом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Многоаспектности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Управление персоналом как по вертикали, так и по горизонтали может осуществляться по различным каналам: административно-хозяйственному, экономическому, правовому и </a:t>
                      </a:r>
                      <a:r>
                        <a:rPr lang="ru-RU" sz="1600" kern="1200" baseline="0" dirty="0" err="1" smtClean="0">
                          <a:solidFill>
                            <a:schemeClr val="dk1"/>
                          </a:solidFill>
                          <a:latin typeface="Times New Roman" pitchFamily="18" charset="0"/>
                          <a:ea typeface="+mn-ea"/>
                          <a:cs typeface="Times New Roman" pitchFamily="18" charset="0"/>
                        </a:rPr>
                        <a:t>др</a:t>
                      </a:r>
                      <a:r>
                        <a:rPr lang="ru-RU" sz="1600" kern="1200" baseline="0" dirty="0" smtClean="0">
                          <a:solidFill>
                            <a:schemeClr val="dk1"/>
                          </a:solidFill>
                          <a:latin typeface="Times New Roman" pitchFamily="18" charset="0"/>
                          <a:ea typeface="+mn-ea"/>
                          <a:cs typeface="Times New Roman" pitchFamily="18" charset="0"/>
                        </a:rPr>
                        <a:t>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4" name="Прямоугольник 3"/>
          <p:cNvSpPr/>
          <p:nvPr/>
        </p:nvSpPr>
        <p:spPr>
          <a:xfrm>
            <a:off x="214282" y="285728"/>
            <a:ext cx="864399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ХАРАКТЕРИЗУЮЩИЕ ТРЕБОВАНИЯ К ФОРМИРОВАНИЮ СИСТЕМЫ УПРАВЛЕНИЯ ПЕРСОНАЛОМ </a:t>
            </a:r>
            <a:r>
              <a:rPr lang="ru-RU" b="1"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214282" y="928670"/>
          <a:ext cx="8643998" cy="2133600"/>
        </p:xfrm>
        <a:graphic>
          <a:graphicData uri="http://schemas.openxmlformats.org/drawingml/2006/table">
            <a:tbl>
              <a:tblPr firstRow="1" bandRow="1">
                <a:tableStyleId>{5C22544A-7EE6-4342-B048-85BDC9FD1C3A}</a:tableStyleId>
              </a:tblPr>
              <a:tblGrid>
                <a:gridCol w="1714512">
                  <a:extLst>
                    <a:ext uri="{9D8B030D-6E8A-4147-A177-3AD203B41FA5}">
                      <a16:colId xmlns:a16="http://schemas.microsoft.com/office/drawing/2014/main" val="20000"/>
                    </a:ext>
                  </a:extLst>
                </a:gridCol>
                <a:gridCol w="6929486">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Комфортности</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Система управления персоналом должна обеспечить максимум удобств для творческих процессов обоснования, выработки, принятия и реализации решений человеком. Этому способствуют, например, выборочная печать данных, разнообразие обработки, специальное оформление документов с выделением существенной информации, их гармоничный внешний вид, исключение излишней работы при заполнении документов и </a:t>
                      </a:r>
                      <a:r>
                        <a:rPr lang="ru-RU" sz="1600" kern="1200" baseline="0" dirty="0" err="1" smtClean="0">
                          <a:solidFill>
                            <a:schemeClr val="dk1"/>
                          </a:solidFill>
                          <a:latin typeface="Times New Roman" pitchFamily="18" charset="0"/>
                          <a:ea typeface="+mn-ea"/>
                          <a:cs typeface="Times New Roman" pitchFamily="18" charset="0"/>
                        </a:rPr>
                        <a:t>т.д</a:t>
                      </a:r>
                      <a:r>
                        <a:rPr lang="ru-RU" sz="1600" kern="1200" baseline="0" dirty="0" smtClean="0">
                          <a:solidFill>
                            <a:schemeClr val="dk1"/>
                          </a:solidFill>
                          <a:latin typeface="Times New Roman" pitchFamily="18" charset="0"/>
                          <a:ea typeface="+mn-ea"/>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 name="Прямоугольник 3"/>
          <p:cNvSpPr/>
          <p:nvPr/>
        </p:nvSpPr>
        <p:spPr>
          <a:xfrm>
            <a:off x="214282" y="285728"/>
            <a:ext cx="864399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ХАРАКТЕРИЗУЮЩИЕ ТРЕБОВАНИЯ К ФОРМИРОВАНИЮ СИСТЕМЫ УПРАВЛЕНИЯ ПЕРСОНАЛОМ </a:t>
            </a:r>
            <a:r>
              <a:rPr lang="ru-RU" b="1" dirty="0" smtClean="0"/>
              <a:t>	</a:t>
            </a:r>
          </a:p>
        </p:txBody>
      </p:sp>
      <p:sp>
        <p:nvSpPr>
          <p:cNvPr id="5" name="Прямоугольник 4"/>
          <p:cNvSpPr/>
          <p:nvPr/>
        </p:nvSpPr>
        <p:spPr>
          <a:xfrm>
            <a:off x="0" y="3071810"/>
            <a:ext cx="892971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ОПРЕДЕЛЯЮЩИЕ НАПРАВЛЕНИЯ РАЗВИТИЯ </a:t>
            </a:r>
          </a:p>
          <a:p>
            <a:pPr algn="ctr"/>
            <a:r>
              <a:rPr lang="ru-RU" b="1" dirty="0" smtClean="0">
                <a:latin typeface="Times New Roman" pitchFamily="18" charset="0"/>
                <a:cs typeface="Times New Roman" pitchFamily="18" charset="0"/>
              </a:rPr>
              <a:t>СИСТЕМЫ УПРАВЛЕНИЯ ПЕРСОНАЛОМ 	</a:t>
            </a:r>
          </a:p>
        </p:txBody>
      </p:sp>
      <p:graphicFrame>
        <p:nvGraphicFramePr>
          <p:cNvPr id="6" name="Таблица 5"/>
          <p:cNvGraphicFramePr>
            <a:graphicFrameLocks noGrp="1"/>
          </p:cNvGraphicFramePr>
          <p:nvPr/>
        </p:nvGraphicFramePr>
        <p:xfrm>
          <a:off x="214282" y="3643314"/>
          <a:ext cx="8643998" cy="2712720"/>
        </p:xfrm>
        <a:graphic>
          <a:graphicData uri="http://schemas.openxmlformats.org/drawingml/2006/table">
            <a:tbl>
              <a:tblPr firstRow="1" bandRow="1">
                <a:tableStyleId>{5C22544A-7EE6-4342-B048-85BDC9FD1C3A}</a:tableStyleId>
              </a:tblPr>
              <a:tblGrid>
                <a:gridCol w="1714512">
                  <a:extLst>
                    <a:ext uri="{9D8B030D-6E8A-4147-A177-3AD203B41FA5}">
                      <a16:colId xmlns:a16="http://schemas.microsoft.com/office/drawing/2014/main" val="20000"/>
                    </a:ext>
                  </a:extLst>
                </a:gridCol>
                <a:gridCol w="6929486">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34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Концентрации</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Концентрация усилий работников отдельного подразделения или всей системы управления персоналом на решении основных задач или концентрация однородных функций в одном подразделении системы управления персоналом, что устраняет дублирование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48771">
                <a:tc>
                  <a:txBody>
                    <a:bodyPr/>
                    <a:lstStyle/>
                    <a:p>
                      <a:r>
                        <a:rPr lang="ru-RU" sz="1600" kern="1200" baseline="0" dirty="0" smtClean="0">
                          <a:solidFill>
                            <a:schemeClr val="dk1"/>
                          </a:solidFill>
                          <a:latin typeface="Times New Roman" pitchFamily="18" charset="0"/>
                          <a:ea typeface="+mn-ea"/>
                          <a:cs typeface="Times New Roman" pitchFamily="18" charset="0"/>
                        </a:rPr>
                        <a:t>Специализации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Разделение труда в системе управления персоналом (выделяется труд руководителей, специалистов и других служащих). Формируются отдельные подразделения, специализирующиеся на выполнении групп однородных функций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1214422"/>
            <a:ext cx="8501122" cy="3139321"/>
          </a:xfrm>
          <a:prstGeom prst="rect">
            <a:avLst/>
          </a:prstGeom>
        </p:spPr>
        <p:txBody>
          <a:bodyPr wrap="square">
            <a:spAutoFit/>
          </a:bodyPr>
          <a:lstStyle/>
          <a:p>
            <a:pPr algn="ctr">
              <a:lnSpc>
                <a:spcPct val="150000"/>
              </a:lnSpc>
            </a:pPr>
            <a:r>
              <a:rPr lang="ru-RU" sz="2400" b="1" dirty="0" smtClean="0">
                <a:latin typeface="Times New Roman" pitchFamily="18" charset="0"/>
                <a:cs typeface="Times New Roman" pitchFamily="18" charset="0"/>
              </a:rPr>
              <a:t>Тема 1. Управление персоналом в системе современного менеджмента</a:t>
            </a:r>
          </a:p>
          <a:p>
            <a:pPr algn="ctr">
              <a:lnSpc>
                <a:spcPct val="150000"/>
              </a:lnSpc>
            </a:pPr>
            <a:r>
              <a:rPr lang="ru-RU" sz="2400" b="1" dirty="0" smtClean="0">
                <a:latin typeface="Times New Roman" pitchFamily="18" charset="0"/>
                <a:cs typeface="Times New Roman" pitchFamily="18" charset="0"/>
              </a:rPr>
              <a:t> </a:t>
            </a:r>
          </a:p>
          <a:p>
            <a:pPr>
              <a:lnSpc>
                <a:spcPct val="150000"/>
              </a:lnSpc>
            </a:pPr>
            <a:r>
              <a:rPr lang="ru-RU" sz="2000" b="1" dirty="0" smtClean="0">
                <a:latin typeface="Times New Roman" pitchFamily="18" charset="0"/>
                <a:cs typeface="Times New Roman" pitchFamily="18" charset="0"/>
              </a:rPr>
              <a:t>1 . Теории и концепции о роли человека в организации </a:t>
            </a:r>
          </a:p>
          <a:p>
            <a:pPr>
              <a:lnSpc>
                <a:spcPct val="150000"/>
              </a:lnSpc>
            </a:pPr>
            <a:r>
              <a:rPr lang="ru-RU" sz="2000" b="1" dirty="0" smtClean="0">
                <a:latin typeface="Times New Roman" pitchFamily="18" charset="0"/>
                <a:cs typeface="Times New Roman" pitchFamily="18" charset="0"/>
              </a:rPr>
              <a:t>2 . Закономерности и принципы управления персоналом </a:t>
            </a:r>
          </a:p>
          <a:p>
            <a:pPr>
              <a:lnSpc>
                <a:spcPct val="150000"/>
              </a:lnSpc>
            </a:pPr>
            <a:r>
              <a:rPr lang="ru-RU" sz="2000" b="1" dirty="0" smtClean="0">
                <a:latin typeface="Times New Roman" pitchFamily="18" charset="0"/>
                <a:cs typeface="Times New Roman" pitchFamily="18" charset="0"/>
              </a:rPr>
              <a:t>3 . Взаимосвязь подсистем работы с персоналом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 Закономерности и принципы управления персоналом</a:t>
            </a:r>
            <a:endParaRPr lang="ru-RU" dirty="0">
              <a:latin typeface="Times New Roman" pitchFamily="18" charset="0"/>
              <a:cs typeface="Times New Roman" pitchFamily="18" charset="0"/>
            </a:endParaRPr>
          </a:p>
        </p:txBody>
      </p:sp>
      <p:sp>
        <p:nvSpPr>
          <p:cNvPr id="5" name="Прямоугольник 4"/>
          <p:cNvSpPr/>
          <p:nvPr/>
        </p:nvSpPr>
        <p:spPr>
          <a:xfrm>
            <a:off x="0" y="285728"/>
            <a:ext cx="8929718"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ПРИНЦИПЫ, ОПРЕДЕЛЯЮЩИЕ НАПРАВЛЕНИЯ РАЗВИТИЯ </a:t>
            </a:r>
          </a:p>
          <a:p>
            <a:pPr algn="ctr"/>
            <a:r>
              <a:rPr lang="ru-RU" b="1" dirty="0" smtClean="0">
                <a:latin typeface="Times New Roman" pitchFamily="18" charset="0"/>
                <a:cs typeface="Times New Roman" pitchFamily="18" charset="0"/>
              </a:rPr>
              <a:t>СИСТЕМЫ УПРАВЛЕНИЯ ПЕРСОНАЛОМ 	</a:t>
            </a:r>
          </a:p>
        </p:txBody>
      </p:sp>
      <p:graphicFrame>
        <p:nvGraphicFramePr>
          <p:cNvPr id="6" name="Таблица 5"/>
          <p:cNvGraphicFramePr>
            <a:graphicFrameLocks noGrp="1"/>
          </p:cNvGraphicFramePr>
          <p:nvPr/>
        </p:nvGraphicFramePr>
        <p:xfrm>
          <a:off x="0" y="928670"/>
          <a:ext cx="8929718" cy="5382796"/>
        </p:xfrm>
        <a:graphic>
          <a:graphicData uri="http://schemas.openxmlformats.org/drawingml/2006/table">
            <a:tbl>
              <a:tblPr firstRow="1" bandRow="1">
                <a:tableStyleId>{5C22544A-7EE6-4342-B048-85BDC9FD1C3A}</a:tableStyleId>
              </a:tblPr>
              <a:tblGrid>
                <a:gridCol w="1771184">
                  <a:extLst>
                    <a:ext uri="{9D8B030D-6E8A-4147-A177-3AD203B41FA5}">
                      <a16:colId xmlns:a16="http://schemas.microsoft.com/office/drawing/2014/main" val="20000"/>
                    </a:ext>
                  </a:extLst>
                </a:gridCol>
                <a:gridCol w="7158534">
                  <a:extLst>
                    <a:ext uri="{9D8B030D-6E8A-4147-A177-3AD203B41FA5}">
                      <a16:colId xmlns:a16="http://schemas.microsoft.com/office/drawing/2014/main" val="20001"/>
                    </a:ext>
                  </a:extLst>
                </a:gridCol>
              </a:tblGrid>
              <a:tr h="317488">
                <a:tc>
                  <a:txBody>
                    <a:bodyPr/>
                    <a:lstStyle/>
                    <a:p>
                      <a:r>
                        <a:rPr lang="ru-RU" sz="1600" dirty="0" smtClean="0">
                          <a:solidFill>
                            <a:schemeClr val="tx1"/>
                          </a:solidFill>
                          <a:latin typeface="Times New Roman" pitchFamily="18" charset="0"/>
                          <a:cs typeface="Times New Roman" pitchFamily="18" charset="0"/>
                        </a:rPr>
                        <a:t>Наименование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itchFamily="18" charset="0"/>
                          <a:cs typeface="Times New Roman" pitchFamily="18" charset="0"/>
                        </a:rPr>
                        <a:t>Содержание принципа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34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Параллельности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Предполагает одновременное выполнение отдельных управленческих функций, повышает оперативность управления персоналом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Адаптивности (гибкости)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Означает приспособляемость системы управления персоналом к изменяющимся целям объекта управления и условиям его работы</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Преемственности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Предполагает общую методическую основу проведения работы по развитию системы управления персоналом на разных ее уровнях и разными специалистами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Непрерывности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Отсутствие перерывов в работе работников системы управления персоналом или подразделений, уменьшение времени прослеживания документов, простоев технических средств управления и т.п.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Ритмичности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Выполнение одинакового объема работ в равные промежутки времени и регулярность повторения функций управления персоналом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48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err="1" smtClean="0">
                          <a:solidFill>
                            <a:schemeClr val="dk1"/>
                          </a:solidFill>
                          <a:latin typeface="Times New Roman" pitchFamily="18" charset="0"/>
                          <a:ea typeface="+mn-ea"/>
                          <a:cs typeface="Times New Roman" pitchFamily="18" charset="0"/>
                        </a:rPr>
                        <a:t>Прямоточности</a:t>
                      </a:r>
                      <a:endParaRPr lang="ru-RU" sz="1600" kern="1200" baseline="0" dirty="0" smtClean="0">
                        <a:solidFill>
                          <a:schemeClr val="dk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Упорядоченность и целенаправленность необходимой информации по обоснованию, выработке, принятию и реализации определенного решения. Бывает горизонтальная и вертикальная (взаимосвязи между функциональными подразделениями и взаимосвязи между различными уровнями управления)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sp>
        <p:nvSpPr>
          <p:cNvPr id="4" name="Прямоугольник 3"/>
          <p:cNvSpPr/>
          <p:nvPr/>
        </p:nvSpPr>
        <p:spPr>
          <a:xfrm>
            <a:off x="357158" y="571480"/>
            <a:ext cx="8501122" cy="1444883"/>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Система работы с персоналом — это совокупность принципов и методов управления кадрами рабочих и служащих в организации. </a:t>
            </a:r>
          </a:p>
          <a:p>
            <a:pPr indent="457200" algn="just">
              <a:lnSpc>
                <a:spcPct val="125000"/>
              </a:lnSpc>
            </a:pPr>
            <a:r>
              <a:rPr lang="ru-RU" dirty="0" smtClean="0">
                <a:latin typeface="Times New Roman" pitchFamily="18" charset="0"/>
                <a:cs typeface="Times New Roman" pitchFamily="18" charset="0"/>
              </a:rPr>
              <a:t>Система работы с персоналом организации состоит из 7 взаимосвязанных подсистем </a:t>
            </a:r>
            <a:endParaRPr lang="ru-RU" dirty="0">
              <a:latin typeface="Times New Roman" pitchFamily="18" charset="0"/>
              <a:cs typeface="Times New Roman" pitchFamily="18" charset="0"/>
            </a:endParaRPr>
          </a:p>
        </p:txBody>
      </p:sp>
      <p:graphicFrame>
        <p:nvGraphicFramePr>
          <p:cNvPr id="5" name="Схема 4"/>
          <p:cNvGraphicFramePr/>
          <p:nvPr/>
        </p:nvGraphicFramePr>
        <p:xfrm>
          <a:off x="428596" y="1928802"/>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873572"/>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Концепции управления персоналом</a:t>
            </a:r>
            <a:r>
              <a:rPr lang="ru-RU" dirty="0" smtClean="0">
                <a:latin typeface="Times New Roman" pitchFamily="18" charset="0"/>
                <a:cs typeface="Times New Roman" pitchFamily="18" charset="0"/>
              </a:rPr>
              <a:t> рассматривают рынок трудовых ресурсов, классификацию персонала по категориям и взаимосвязь подсистем.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878895"/>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Кадровая политика </a:t>
            </a:r>
            <a:r>
              <a:rPr lang="ru-RU" dirty="0" smtClean="0">
                <a:latin typeface="Times New Roman" pitchFamily="18" charset="0"/>
                <a:cs typeface="Times New Roman" pitchFamily="18" charset="0"/>
              </a:rPr>
              <a:t>определяет генеральную линию и принципиальные установки в работе с персоналом на длительную перспективу.</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878895"/>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Подбор персонала</a:t>
            </a:r>
            <a:r>
              <a:rPr lang="ru-RU" dirty="0" smtClean="0">
                <a:latin typeface="Times New Roman" pitchFamily="18" charset="0"/>
                <a:cs typeface="Times New Roman" pitchFamily="18" charset="0"/>
              </a:rPr>
              <a:t> заключается в формировании резерва кадров на замещение вакантных рабочих мест.</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923330"/>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Оценка персонала </a:t>
            </a:r>
            <a:r>
              <a:rPr lang="ru-RU" dirty="0" smtClean="0">
                <a:latin typeface="Times New Roman" pitchFamily="18" charset="0"/>
                <a:cs typeface="Times New Roman" pitchFamily="18" charset="0"/>
              </a:rPr>
              <a:t>осуществляется для определения соответствия работника вакантной или занимаемой должности на основе разнообразных методов.</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1294393"/>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Расстановка персонала </a:t>
            </a:r>
            <a:r>
              <a:rPr lang="ru-RU" dirty="0" smtClean="0">
                <a:latin typeface="Times New Roman" pitchFamily="18" charset="0"/>
                <a:cs typeface="Times New Roman" pitchFamily="18" charset="0"/>
              </a:rPr>
              <a:t>должна обеспечивать постоянное движение кадров исходя из результатов оценки потенциала, планируемой карьеры и наличия вакантных должностей.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1294393"/>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Адаптация персонала </a:t>
            </a:r>
            <a:r>
              <a:rPr lang="ru-RU" dirty="0" smtClean="0">
                <a:latin typeface="Times New Roman" pitchFamily="18" charset="0"/>
                <a:cs typeface="Times New Roman" pitchFamily="18" charset="0"/>
              </a:rPr>
              <a:t>- это процесс приспособления коллектива (индивидуума) к изменяющимся условиям внешней и внутренней среды организации, а также к рабочему месту.</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graphicFrame>
        <p:nvGraphicFramePr>
          <p:cNvPr id="3" name="Схема 2"/>
          <p:cNvGraphicFramePr/>
          <p:nvPr/>
        </p:nvGraphicFramePr>
        <p:xfrm>
          <a:off x="571472" y="714356"/>
          <a:ext cx="807249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5072074"/>
            <a:ext cx="8429684" cy="1294393"/>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Обучение персонала </a:t>
            </a:r>
            <a:r>
              <a:rPr lang="ru-RU" dirty="0" smtClean="0">
                <a:latin typeface="Times New Roman" pitchFamily="18" charset="0"/>
                <a:cs typeface="Times New Roman" pitchFamily="18" charset="0"/>
              </a:rPr>
              <a:t>предназначено для обеспечения соответствия профессиональных знаний и умений работников современному уровню производства и управления.</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7831"/>
          </a:xfrm>
          <a:prstGeom prst="rect">
            <a:avLst/>
          </a:prstGeom>
        </p:spPr>
        <p:txBody>
          <a:bodyPr wrap="square">
            <a:spAutoFit/>
          </a:bodyPr>
          <a:lstStyle/>
          <a:p>
            <a:pPr algn="ctr">
              <a:lnSpc>
                <a:spcPct val="150000"/>
              </a:lnSpc>
            </a:pPr>
            <a:r>
              <a:rPr lang="ru-RU" b="1" dirty="0" smtClean="0">
                <a:latin typeface="Times New Roman" pitchFamily="18" charset="0"/>
                <a:cs typeface="Times New Roman" pitchFamily="18" charset="0"/>
              </a:rPr>
              <a:t>3. Взаимосвязь подсистем работы с персоналом </a:t>
            </a:r>
            <a:endParaRPr lang="ru-RU" dirty="0">
              <a:latin typeface="Times New Roman" pitchFamily="18" charset="0"/>
              <a:cs typeface="Times New Roman" pitchFamily="18" charset="0"/>
            </a:endParaRPr>
          </a:p>
        </p:txBody>
      </p:sp>
      <p:sp>
        <p:nvSpPr>
          <p:cNvPr id="3" name="Прямоугольник 2"/>
          <p:cNvSpPr/>
          <p:nvPr/>
        </p:nvSpPr>
        <p:spPr>
          <a:xfrm>
            <a:off x="642910" y="785795"/>
            <a:ext cx="7929618" cy="5493812"/>
          </a:xfrm>
          <a:prstGeom prst="rect">
            <a:avLst/>
          </a:prstGeom>
        </p:spPr>
        <p:txBody>
          <a:bodyPr wrap="square">
            <a:spAutoFit/>
          </a:bodyPr>
          <a:lstStyle/>
          <a:p>
            <a:pPr indent="457200" algn="just">
              <a:lnSpc>
                <a:spcPct val="150000"/>
              </a:lnSpc>
            </a:pPr>
            <a:r>
              <a:rPr lang="ru-RU" b="1" u="sng" dirty="0" smtClean="0">
                <a:latin typeface="Times New Roman" pitchFamily="18" charset="0"/>
                <a:cs typeface="Times New Roman" pitchFamily="18" charset="0"/>
              </a:rPr>
              <a:t>Система работы с персоналом отражается в: </a:t>
            </a:r>
          </a:p>
          <a:p>
            <a:pPr indent="457200" algn="just">
              <a:lnSpc>
                <a:spcPct val="150000"/>
              </a:lnSpc>
              <a:buFontTx/>
              <a:buChar char="-"/>
            </a:pPr>
            <a:r>
              <a:rPr lang="ru-RU" dirty="0" smtClean="0">
                <a:latin typeface="Times New Roman" pitchFamily="18" charset="0"/>
                <a:cs typeface="Times New Roman" pitchFamily="18" charset="0"/>
              </a:rPr>
              <a:t>уставе организации; </a:t>
            </a:r>
          </a:p>
          <a:p>
            <a:pPr indent="457200" algn="just">
              <a:lnSpc>
                <a:spcPct val="150000"/>
              </a:lnSpc>
              <a:buFontTx/>
              <a:buChar char="-"/>
            </a:pPr>
            <a:r>
              <a:rPr lang="ru-RU" dirty="0" smtClean="0">
                <a:latin typeface="Times New Roman" pitchFamily="18" charset="0"/>
                <a:cs typeface="Times New Roman" pitchFamily="18" charset="0"/>
              </a:rPr>
              <a:t>философии организации; </a:t>
            </a:r>
          </a:p>
          <a:p>
            <a:pPr indent="457200" algn="just">
              <a:lnSpc>
                <a:spcPct val="150000"/>
              </a:lnSpc>
              <a:buFontTx/>
              <a:buChar char="-"/>
            </a:pPr>
            <a:r>
              <a:rPr lang="ru-RU" dirty="0" smtClean="0">
                <a:latin typeface="Times New Roman" pitchFamily="18" charset="0"/>
                <a:cs typeface="Times New Roman" pitchFamily="18" charset="0"/>
              </a:rPr>
              <a:t>правилах внутреннего трудового распорядка; </a:t>
            </a:r>
          </a:p>
          <a:p>
            <a:pPr indent="457200" algn="just">
              <a:lnSpc>
                <a:spcPct val="150000"/>
              </a:lnSpc>
              <a:buFontTx/>
              <a:buChar char="-"/>
            </a:pPr>
            <a:r>
              <a:rPr lang="ru-RU" dirty="0" smtClean="0">
                <a:latin typeface="Times New Roman" pitchFamily="18" charset="0"/>
                <a:cs typeface="Times New Roman" pitchFamily="18" charset="0"/>
              </a:rPr>
              <a:t>коллективном договоре; </a:t>
            </a:r>
          </a:p>
          <a:p>
            <a:pPr indent="457200" algn="just">
              <a:lnSpc>
                <a:spcPct val="150000"/>
              </a:lnSpc>
              <a:buFontTx/>
              <a:buChar char="-"/>
            </a:pPr>
            <a:r>
              <a:rPr lang="ru-RU" dirty="0" smtClean="0">
                <a:latin typeface="Times New Roman" pitchFamily="18" charset="0"/>
                <a:cs typeface="Times New Roman" pitchFamily="18" charset="0"/>
              </a:rPr>
              <a:t>штатном расписании предприятия; </a:t>
            </a:r>
          </a:p>
          <a:p>
            <a:pPr indent="457200" algn="just">
              <a:lnSpc>
                <a:spcPct val="150000"/>
              </a:lnSpc>
              <a:buFontTx/>
              <a:buChar char="-"/>
            </a:pPr>
            <a:r>
              <a:rPr lang="ru-RU" dirty="0" smtClean="0">
                <a:latin typeface="Times New Roman" pitchFamily="18" charset="0"/>
                <a:cs typeface="Times New Roman" pitchFamily="18" charset="0"/>
              </a:rPr>
              <a:t>положении об оплате и премировании труда; </a:t>
            </a:r>
          </a:p>
          <a:p>
            <a:pPr indent="457200" algn="just">
              <a:lnSpc>
                <a:spcPct val="150000"/>
              </a:lnSpc>
              <a:buFontTx/>
              <a:buChar char="-"/>
            </a:pPr>
            <a:r>
              <a:rPr lang="ru-RU" dirty="0" smtClean="0">
                <a:latin typeface="Times New Roman" pitchFamily="18" charset="0"/>
                <a:cs typeface="Times New Roman" pitchFamily="18" charset="0"/>
              </a:rPr>
              <a:t>положении о подразделениях; </a:t>
            </a:r>
          </a:p>
          <a:p>
            <a:pPr indent="457200" algn="just">
              <a:lnSpc>
                <a:spcPct val="150000"/>
              </a:lnSpc>
              <a:buFontTx/>
              <a:buChar char="-"/>
            </a:pPr>
            <a:r>
              <a:rPr lang="ru-RU" dirty="0" smtClean="0">
                <a:latin typeface="Times New Roman" pitchFamily="18" charset="0"/>
                <a:cs typeface="Times New Roman" pitchFamily="18" charset="0"/>
              </a:rPr>
              <a:t>трудовом договоре сотрудника, должностных инструкциях, регламентах управления и др. </a:t>
            </a:r>
          </a:p>
          <a:p>
            <a:pPr indent="457200" algn="just">
              <a:lnSpc>
                <a:spcPct val="150000"/>
              </a:lnSpc>
            </a:pPr>
            <a:endParaRPr lang="ru-RU" dirty="0" smtClean="0">
              <a:latin typeface="Times New Roman" pitchFamily="18" charset="0"/>
              <a:cs typeface="Times New Roman" pitchFamily="18" charset="0"/>
            </a:endParaRPr>
          </a:p>
          <a:p>
            <a:pPr indent="457200" algn="ctr">
              <a:lnSpc>
                <a:spcPct val="150000"/>
              </a:lnSpc>
            </a:pPr>
            <a:r>
              <a:rPr lang="ru-RU" i="1" dirty="0" smtClean="0">
                <a:latin typeface="Times New Roman" pitchFamily="18" charset="0"/>
                <a:cs typeface="Times New Roman" pitchFamily="18" charset="0"/>
              </a:rPr>
              <a:t>Работа с персоналом должна рассматриваться как система, включающая рассмотренные подсистемы. </a:t>
            </a:r>
            <a:endParaRPr lang="ru-RU"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214282" y="428605"/>
            <a:ext cx="8715436" cy="6224781"/>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В настоящее время различают три группы теорий: классические теории, теории человеческих отношений и теории человеческих ресурсов. Видные представители </a:t>
            </a:r>
            <a:r>
              <a:rPr lang="ru-RU" b="1" dirty="0" smtClean="0">
                <a:latin typeface="Times New Roman" pitchFamily="18" charset="0"/>
                <a:cs typeface="Times New Roman" pitchFamily="18" charset="0"/>
              </a:rPr>
              <a:t>классических теорий - Ф. Тейлор, А. </a:t>
            </a:r>
            <a:r>
              <a:rPr lang="ru-RU" b="1" dirty="0" err="1" smtClean="0">
                <a:latin typeface="Times New Roman" pitchFamily="18" charset="0"/>
                <a:cs typeface="Times New Roman" pitchFamily="18" charset="0"/>
              </a:rPr>
              <a:t>Файоль</a:t>
            </a:r>
            <a:r>
              <a:rPr lang="ru-RU" b="1" dirty="0" smtClean="0">
                <a:latin typeface="Times New Roman" pitchFamily="18" charset="0"/>
                <a:cs typeface="Times New Roman" pitchFamily="18" charset="0"/>
              </a:rPr>
              <a:t>, К представителям теории человеческих отношений относятся: Э. </a:t>
            </a:r>
            <a:r>
              <a:rPr lang="ru-RU" b="1" dirty="0" err="1" smtClean="0">
                <a:latin typeface="Times New Roman" pitchFamily="18" charset="0"/>
                <a:cs typeface="Times New Roman" pitchFamily="18" charset="0"/>
              </a:rPr>
              <a:t>Мэйо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Ликарт</a:t>
            </a:r>
            <a:r>
              <a:rPr lang="ru-RU" b="1" dirty="0" smtClean="0">
                <a:latin typeface="Times New Roman" pitchFamily="18" charset="0"/>
                <a:cs typeface="Times New Roman" pitchFamily="18" charset="0"/>
              </a:rPr>
              <a:t>, Р. Блейк и др. Авторами теории человеческих ресурсов являются </a:t>
            </a:r>
            <a:r>
              <a:rPr lang="ru-RU" b="1" dirty="0" err="1" smtClean="0">
                <a:latin typeface="Times New Roman" pitchFamily="18" charset="0"/>
                <a:cs typeface="Times New Roman" pitchFamily="18" charset="0"/>
              </a:rPr>
              <a:t>А.Маслоу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Ф.Герцберг</a:t>
            </a:r>
            <a:r>
              <a:rPr lang="ru-RU" b="1" dirty="0" smtClean="0">
                <a:latin typeface="Times New Roman" pitchFamily="18" charset="0"/>
                <a:cs typeface="Times New Roman" pitchFamily="18" charset="0"/>
              </a:rPr>
              <a:t>, </a:t>
            </a:r>
          </a:p>
          <a:p>
            <a:pPr indent="457200" algn="just">
              <a:lnSpc>
                <a:spcPct val="125000"/>
              </a:lnSpc>
            </a:pPr>
            <a:r>
              <a:rPr lang="ru-RU" dirty="0" smtClean="0">
                <a:latin typeface="Times New Roman" pitchFamily="18" charset="0"/>
                <a:cs typeface="Times New Roman" pitchFamily="18" charset="0"/>
              </a:rPr>
              <a:t>Как известно, классические теории получили развитие в период с 1880 по 1930 г. Теории человеческих отношений стали применять с начала 1930-х годов. </a:t>
            </a:r>
            <a:r>
              <a:rPr lang="ru-RU" b="1" dirty="0" smtClean="0">
                <a:latin typeface="Times New Roman" pitchFamily="18" charset="0"/>
                <a:cs typeface="Times New Roman" pitchFamily="18" charset="0"/>
              </a:rPr>
              <a:t>Теории человеческих ресурсов являются современными.</a:t>
            </a:r>
          </a:p>
          <a:p>
            <a:pPr indent="457200" algn="just"/>
            <a:endParaRPr lang="ru-RU" sz="800" b="1"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Управление персоналом представляет собой целенаправленную деятельность руководящего состава организации, а также руководителей и специалистов подразделений системы управления персоналом, которая включает разработку концепции и стратегии кадровой политики, принципов и методов управления персоналом</a:t>
            </a:r>
            <a:r>
              <a:rPr lang="ru-RU" b="1" i="1" dirty="0" smtClean="0">
                <a:latin typeface="Times New Roman" pitchFamily="18" charset="0"/>
                <a:cs typeface="Times New Roman" pitchFamily="18" charset="0"/>
              </a:rPr>
              <a:t>. </a:t>
            </a:r>
          </a:p>
          <a:p>
            <a:pPr indent="457200" algn="just"/>
            <a:endParaRPr lang="ru-RU" sz="800" b="1" i="1" dirty="0" smtClean="0">
              <a:latin typeface="Times New Roman" pitchFamily="18" charset="0"/>
              <a:cs typeface="Times New Roman" pitchFamily="18" charset="0"/>
            </a:endParaRPr>
          </a:p>
          <a:p>
            <a:pPr indent="457200" algn="just">
              <a:lnSpc>
                <a:spcPct val="125000"/>
              </a:lnSpc>
            </a:pPr>
            <a:r>
              <a:rPr lang="ru-RU" dirty="0" smtClean="0">
                <a:latin typeface="Times New Roman" pitchFamily="18" charset="0"/>
                <a:cs typeface="Times New Roman" pitchFamily="18" charset="0"/>
              </a:rPr>
              <a:t>Управление персоналом заключается в формировании системы управления персоналом; кадровом планировании, проведении маркетинга персонала, определении кадрового потенциала и потребности организации в персонале; учете и нормировании численности работников.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57166"/>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МОДУЛЬ 1. МЕТОДОЛОГИЯ УПРАВЛЕНИЯ ПЕРСОНАЛОМ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642910" y="1214422"/>
            <a:ext cx="8072494" cy="3370153"/>
          </a:xfrm>
          <a:prstGeom prst="rect">
            <a:avLst/>
          </a:prstGeom>
        </p:spPr>
        <p:txBody>
          <a:bodyPr wrap="square">
            <a:spAutoFit/>
          </a:bodyPr>
          <a:lstStyle/>
          <a:p>
            <a:pPr algn="ctr">
              <a:lnSpc>
                <a:spcPct val="150000"/>
              </a:lnSpc>
            </a:pPr>
            <a:r>
              <a:rPr lang="ru-RU" sz="2400" b="1" dirty="0" smtClean="0">
                <a:latin typeface="Times New Roman" pitchFamily="18" charset="0"/>
                <a:cs typeface="Times New Roman" pitchFamily="18" charset="0"/>
              </a:rPr>
              <a:t>Тема 2. Человеческие ресурсы трудовой деятельности </a:t>
            </a:r>
          </a:p>
          <a:p>
            <a:pPr algn="just">
              <a:lnSpc>
                <a:spcPct val="150000"/>
              </a:lnSpc>
            </a:pPr>
            <a:r>
              <a:rPr lang="ru-RU" b="1" dirty="0" smtClean="0">
                <a:latin typeface="Times New Roman" pitchFamily="18" charset="0"/>
                <a:cs typeface="Times New Roman" pitchFamily="18" charset="0"/>
              </a:rPr>
              <a:t> </a:t>
            </a:r>
          </a:p>
          <a:p>
            <a:pPr algn="just">
              <a:lnSpc>
                <a:spcPct val="150000"/>
              </a:lnSpc>
            </a:pPr>
            <a:r>
              <a:rPr lang="ru-RU" sz="2000" b="1" dirty="0" smtClean="0">
                <a:latin typeface="Times New Roman" pitchFamily="18" charset="0"/>
                <a:cs typeface="Times New Roman" pitchFamily="18" charset="0"/>
              </a:rPr>
              <a:t>1. Социально-трудовые отношения в рыночной экономике, социальные функции труда </a:t>
            </a:r>
          </a:p>
          <a:p>
            <a:pPr algn="just">
              <a:lnSpc>
                <a:spcPct val="150000"/>
              </a:lnSpc>
            </a:pPr>
            <a:r>
              <a:rPr lang="ru-RU" sz="2000" b="1" dirty="0" smtClean="0">
                <a:latin typeface="Times New Roman" pitchFamily="18" charset="0"/>
                <a:cs typeface="Times New Roman" pitchFamily="18" charset="0"/>
              </a:rPr>
              <a:t>2. Трудовые ресурсы, персонал и трудовой потенциал организации </a:t>
            </a:r>
          </a:p>
          <a:p>
            <a:pPr algn="just">
              <a:lnSpc>
                <a:spcPct val="150000"/>
              </a:lnSpc>
            </a:pPr>
            <a:r>
              <a:rPr lang="ru-RU" sz="2000" b="1" dirty="0" smtClean="0">
                <a:latin typeface="Times New Roman" pitchFamily="18" charset="0"/>
                <a:cs typeface="Times New Roman" pitchFamily="18" charset="0"/>
              </a:rPr>
              <a:t>3. Рынок труда и его характеристики </a:t>
            </a:r>
          </a:p>
          <a:p>
            <a:pPr algn="just">
              <a:lnSpc>
                <a:spcPct val="150000"/>
              </a:lnSpc>
            </a:pPr>
            <a:r>
              <a:rPr lang="ru-RU" sz="2000" b="1" dirty="0" smtClean="0">
                <a:latin typeface="Times New Roman" pitchFamily="18" charset="0"/>
                <a:cs typeface="Times New Roman" pitchFamily="18" charset="0"/>
              </a:rPr>
              <a:t>4. Занятость и безработица населения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Прямоугольник 2"/>
          <p:cNvSpPr/>
          <p:nvPr/>
        </p:nvSpPr>
        <p:spPr>
          <a:xfrm>
            <a:off x="214282" y="751344"/>
            <a:ext cx="8501122" cy="3421962"/>
          </a:xfrm>
          <a:prstGeom prst="rect">
            <a:avLst/>
          </a:prstGeom>
        </p:spPr>
        <p:txBody>
          <a:bodyPr wrap="square">
            <a:spAutoFit/>
          </a:bodyPr>
          <a:lstStyle/>
          <a:p>
            <a:pPr indent="457200" algn="just">
              <a:lnSpc>
                <a:spcPct val="110000"/>
              </a:lnSpc>
            </a:pPr>
            <a:r>
              <a:rPr lang="ru-RU" b="1" dirty="0" smtClean="0">
                <a:latin typeface="Times New Roman" pitchFamily="18" charset="0"/>
                <a:cs typeface="Times New Roman" pitchFamily="18" charset="0"/>
              </a:rPr>
              <a:t>Социально-трудовые отношения - это объективно существующие взаимосвязи и взаимоотношения между индивидуумами и их группами в процессах, обусловленных трудовой деятельностью, нацеленные на регулирование качества трудовой жизни. </a:t>
            </a:r>
          </a:p>
          <a:p>
            <a:pPr indent="457200" algn="just">
              <a:lnSpc>
                <a:spcPct val="110000"/>
              </a:lnSpc>
            </a:pPr>
            <a:r>
              <a:rPr lang="ru-RU" dirty="0" smtClean="0">
                <a:latin typeface="Times New Roman" pitchFamily="18" charset="0"/>
                <a:cs typeface="Times New Roman" pitchFamily="18" charset="0"/>
              </a:rPr>
              <a:t>Социально-трудовые отношения характеризуют как социально-экономические и психологические аспекты названных взаимосвязей, так и правоотношения, отражающие проекцию фактических социально-трудовых отношений на институциональный, законодательный, нормотворческий уровень. </a:t>
            </a:r>
          </a:p>
          <a:p>
            <a:pPr indent="457200" algn="just">
              <a:lnSpc>
                <a:spcPct val="110000"/>
              </a:lnSpc>
            </a:pPr>
            <a:r>
              <a:rPr lang="ru-RU" b="1" dirty="0" smtClean="0">
                <a:latin typeface="Times New Roman" pitchFamily="18" charset="0"/>
                <a:cs typeface="Times New Roman" pitchFamily="18" charset="0"/>
              </a:rPr>
              <a:t>Система социально-трудовых отношений имеет достаточно сложную структуру, которая в условиях рыночной экономики включает следующие элементы </a:t>
            </a:r>
            <a:endParaRPr lang="ru-RU" dirty="0">
              <a:latin typeface="Times New Roman" pitchFamily="18" charset="0"/>
              <a:cs typeface="Times New Roman" pitchFamily="18" charset="0"/>
            </a:endParaRPr>
          </a:p>
        </p:txBody>
      </p:sp>
      <p:graphicFrame>
        <p:nvGraphicFramePr>
          <p:cNvPr id="4" name="Схема 3"/>
          <p:cNvGraphicFramePr/>
          <p:nvPr/>
        </p:nvGraphicFramePr>
        <p:xfrm>
          <a:off x="285720" y="4214818"/>
          <a:ext cx="8501122" cy="2420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graphicFrame>
        <p:nvGraphicFramePr>
          <p:cNvPr id="3" name="Схема 2"/>
          <p:cNvGraphicFramePr/>
          <p:nvPr/>
        </p:nvGraphicFramePr>
        <p:xfrm>
          <a:off x="285720" y="785794"/>
          <a:ext cx="8501122" cy="1714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14282" y="2571744"/>
            <a:ext cx="8643966" cy="4053417"/>
          </a:xfrm>
          <a:prstGeom prst="rect">
            <a:avLst/>
          </a:prstGeom>
        </p:spPr>
        <p:txBody>
          <a:bodyPr wrap="square">
            <a:spAutoFit/>
          </a:bodyPr>
          <a:lstStyle/>
          <a:p>
            <a:pPr indent="457200" algn="just">
              <a:lnSpc>
                <a:spcPct val="110000"/>
              </a:lnSpc>
            </a:pPr>
            <a:r>
              <a:rPr lang="ru-RU" dirty="0" smtClean="0">
                <a:latin typeface="Times New Roman" pitchFamily="18" charset="0"/>
                <a:cs typeface="Times New Roman" pitchFamily="18" charset="0"/>
              </a:rPr>
              <a:t>Одним из субъектов социально-трудовых отношений является </a:t>
            </a:r>
            <a:r>
              <a:rPr lang="ru-RU" b="1" dirty="0" smtClean="0">
                <a:latin typeface="Times New Roman" pitchFamily="18" charset="0"/>
                <a:cs typeface="Times New Roman" pitchFamily="18" charset="0"/>
              </a:rPr>
              <a:t>наемный работник</a:t>
            </a:r>
            <a:r>
              <a:rPr lang="ru-RU" dirty="0" smtClean="0">
                <a:latin typeface="Times New Roman" pitchFamily="18" charset="0"/>
                <a:cs typeface="Times New Roman" pitchFamily="18" charset="0"/>
              </a:rPr>
              <a:t> - гражданин, заключивший трудовой договор (контракт) с работодателем, руководителем организации или отдельным лицом на проведение определенной работы в соответствии со своими способностями, профессиональными знаниями, квалификацией и т.д. </a:t>
            </a:r>
          </a:p>
          <a:p>
            <a:pPr indent="457200" algn="just">
              <a:lnSpc>
                <a:spcPct val="110000"/>
              </a:lnSpc>
            </a:pPr>
            <a:r>
              <a:rPr lang="ru-RU" dirty="0" smtClean="0">
                <a:latin typeface="Times New Roman" pitchFamily="18" charset="0"/>
                <a:cs typeface="Times New Roman" pitchFamily="18" charset="0"/>
              </a:rPr>
              <a:t>На практике в качестве наемного работника как субъекта социально-трудовых отношений могут выступать и индивидуум, и группы работников, различающиеся по своему социальному, профессиональному, территориальному и другому положению, по направленности интересов, мотивации труда и многим другим признакам. </a:t>
            </a:r>
          </a:p>
          <a:p>
            <a:pPr indent="457200" algn="just">
              <a:lnSpc>
                <a:spcPct val="110000"/>
              </a:lnSpc>
            </a:pPr>
            <a:r>
              <a:rPr lang="ru-RU" dirty="0" smtClean="0">
                <a:latin typeface="Times New Roman" pitchFamily="18" charset="0"/>
                <a:cs typeface="Times New Roman" pitchFamily="18" charset="0"/>
              </a:rPr>
              <a:t>Защищают социально-трудовые интересы наемных работников профессиональные союзы - массовые организации, объединяющие наемных работников. Однако это не исключает возможность существования других организационных форм объединения наемных работников.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Прямоугольник 2"/>
          <p:cNvSpPr/>
          <p:nvPr/>
        </p:nvSpPr>
        <p:spPr>
          <a:xfrm>
            <a:off x="785786" y="1305342"/>
            <a:ext cx="7786742" cy="3831818"/>
          </a:xfrm>
          <a:prstGeom prst="rect">
            <a:avLst/>
          </a:prstGeom>
        </p:spPr>
        <p:txBody>
          <a:bodyPr wrap="square">
            <a:spAutoFit/>
          </a:bodyPr>
          <a:lstStyle/>
          <a:p>
            <a:pPr indent="457200" algn="just">
              <a:lnSpc>
                <a:spcPct val="150000"/>
              </a:lnSpc>
            </a:pPr>
            <a:r>
              <a:rPr lang="ru-RU" b="1" dirty="0" smtClean="0">
                <a:latin typeface="Times New Roman" pitchFamily="18" charset="0"/>
                <a:cs typeface="Times New Roman" pitchFamily="18" charset="0"/>
              </a:rPr>
              <a:t>Работодатель - </a:t>
            </a:r>
            <a:r>
              <a:rPr lang="ru-RU" dirty="0" smtClean="0">
                <a:latin typeface="Times New Roman" pitchFamily="18" charset="0"/>
                <a:cs typeface="Times New Roman" pitchFamily="18" charset="0"/>
              </a:rPr>
              <a:t>это человек, работающий самостоятельно и постоянно нанимающий для работы одного или многих лиц. Работодатель может быть собственником средств производства или его представителем, например: руководитель организации, не являясь ее собственником, выступает в качестве работодателя. </a:t>
            </a:r>
          </a:p>
          <a:p>
            <a:pPr indent="457200" algn="just">
              <a:lnSpc>
                <a:spcPct val="150000"/>
              </a:lnSpc>
            </a:pPr>
            <a:r>
              <a:rPr lang="ru-RU" b="1" dirty="0" smtClean="0">
                <a:latin typeface="Times New Roman" pitchFamily="18" charset="0"/>
                <a:cs typeface="Times New Roman" pitchFamily="18" charset="0"/>
              </a:rPr>
              <a:t>Государство</a:t>
            </a:r>
            <a:r>
              <a:rPr lang="ru-RU" dirty="0" smtClean="0">
                <a:latin typeface="Times New Roman" pitchFamily="18" charset="0"/>
                <a:cs typeface="Times New Roman" pitchFamily="18" charset="0"/>
              </a:rPr>
              <a:t> в системе социально-трудовых отношений в условиях рыночной экономики выступает в следующих основных ролях: законодатель, координатор и организатор регулирования этих отношений, работодатель, посредник и арбитр при трудовых спорах.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graphicFrame>
        <p:nvGraphicFramePr>
          <p:cNvPr id="3" name="Схема 2"/>
          <p:cNvGraphicFramePr/>
          <p:nvPr/>
        </p:nvGraphicFramePr>
        <p:xfrm>
          <a:off x="357158" y="714356"/>
          <a:ext cx="8501122" cy="2420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785786" y="3786190"/>
            <a:ext cx="7786742" cy="1754326"/>
          </a:xfrm>
          <a:prstGeom prst="rect">
            <a:avLst/>
          </a:prstGeom>
        </p:spPr>
        <p:txBody>
          <a:bodyPr wrap="square">
            <a:spAutoFit/>
          </a:bodyPr>
          <a:lstStyle/>
          <a:p>
            <a:pPr indent="457200" algn="just">
              <a:lnSpc>
                <a:spcPct val="150000"/>
              </a:lnSpc>
            </a:pPr>
            <a:r>
              <a:rPr lang="ru-RU" dirty="0" smtClean="0">
                <a:latin typeface="Times New Roman" pitchFamily="18" charset="0"/>
                <a:cs typeface="Times New Roman" pitchFamily="18" charset="0"/>
              </a:rPr>
              <a:t>Уровень социально-трудовых отношений определяется свойствами социальной среды, в которой функционируют субъекты этих отношений, т.е. можно выделить индивидуальный и групповой уровень, уровень отрасли, организации, рабочего места и др.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graphicFrame>
        <p:nvGraphicFramePr>
          <p:cNvPr id="3" name="Схема 2"/>
          <p:cNvGraphicFramePr/>
          <p:nvPr/>
        </p:nvGraphicFramePr>
        <p:xfrm>
          <a:off x="357158" y="714356"/>
          <a:ext cx="8501122" cy="2420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85720" y="3429000"/>
            <a:ext cx="8572560" cy="3000821"/>
          </a:xfrm>
          <a:prstGeom prst="rect">
            <a:avLst/>
          </a:prstGeom>
        </p:spPr>
        <p:txBody>
          <a:bodyPr wrap="square">
            <a:spAutoFit/>
          </a:bodyPr>
          <a:lstStyle/>
          <a:p>
            <a:pPr indent="457200" algn="just">
              <a:lnSpc>
                <a:spcPct val="150000"/>
              </a:lnSpc>
            </a:pPr>
            <a:r>
              <a:rPr lang="ru-RU" dirty="0" smtClean="0">
                <a:latin typeface="Times New Roman" pitchFamily="18" charset="0"/>
                <a:cs typeface="Times New Roman" pitchFamily="18" charset="0"/>
              </a:rPr>
              <a:t>В качестве предметов индивидуальных социально-трудовых отношений выступают различные стороны трудовой жизни человека на разных этапах его жизненного цикла: трудовое самоопределение, профориентация, наем-увольнение, оценка труда, условия и оплата труда, вопросы пенсионного обеспечения и т.д.</a:t>
            </a:r>
          </a:p>
          <a:p>
            <a:pPr indent="457200" algn="just">
              <a:lnSpc>
                <a:spcPct val="150000"/>
              </a:lnSpc>
            </a:pPr>
            <a:r>
              <a:rPr lang="ru-RU" dirty="0" smtClean="0">
                <a:latin typeface="Times New Roman" pitchFamily="18" charset="0"/>
                <a:cs typeface="Times New Roman" pitchFamily="18" charset="0"/>
              </a:rPr>
              <a:t> Предметом коллективных социально-трудовых отношений является кадровая политика, включающая весь спектр деятельности организации по управлению персоналом.</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graphicFrame>
        <p:nvGraphicFramePr>
          <p:cNvPr id="3" name="Схема 2"/>
          <p:cNvGraphicFramePr/>
          <p:nvPr/>
        </p:nvGraphicFramePr>
        <p:xfrm>
          <a:off x="357158" y="714356"/>
          <a:ext cx="8501122" cy="285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357158" y="3643314"/>
            <a:ext cx="8572560" cy="1294393"/>
          </a:xfrm>
          <a:prstGeom prst="rect">
            <a:avLst/>
          </a:prstGeom>
        </p:spPr>
        <p:txBody>
          <a:bodyPr wrap="square">
            <a:spAutoFit/>
          </a:bodyPr>
          <a:lstStyle/>
          <a:p>
            <a:pPr indent="457200" algn="just">
              <a:lnSpc>
                <a:spcPct val="150000"/>
              </a:lnSpc>
            </a:pPr>
            <a:r>
              <a:rPr lang="ru-RU" dirty="0" smtClean="0">
                <a:latin typeface="Times New Roman" pitchFamily="18" charset="0"/>
                <a:cs typeface="Times New Roman" pitchFamily="18" charset="0"/>
              </a:rPr>
              <a:t>Типы социально-трудовых отношений характеризуют социально-психологические, этические и правовые формы взаимоотношений субъектов в процессе трудовой деятельности.</a:t>
            </a:r>
            <a:endParaRPr lang="ru-RU" dirty="0">
              <a:latin typeface="Times New Roman" pitchFamily="18" charset="0"/>
              <a:cs typeface="Times New Roman" pitchFamily="18" charset="0"/>
            </a:endParaRPr>
          </a:p>
        </p:txBody>
      </p:sp>
      <p:sp>
        <p:nvSpPr>
          <p:cNvPr id="5" name="Прямоугольник 4"/>
          <p:cNvSpPr/>
          <p:nvPr/>
        </p:nvSpPr>
        <p:spPr>
          <a:xfrm>
            <a:off x="5357818" y="5000636"/>
            <a:ext cx="3571868" cy="156966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ru-RU" sz="1600" b="1" i="1" dirty="0" err="1" smtClean="0">
                <a:latin typeface="Times New Roman" pitchFamily="18" charset="0"/>
                <a:cs typeface="Times New Roman" pitchFamily="18" charset="0"/>
              </a:rPr>
              <a:t>Патернали́зм</a:t>
            </a:r>
            <a:r>
              <a:rPr lang="ru-RU" sz="1600" i="1" dirty="0" smtClean="0">
                <a:latin typeface="Times New Roman" pitchFamily="18" charset="0"/>
                <a:cs typeface="Times New Roman" pitchFamily="18" charset="0"/>
              </a:rPr>
              <a:t> - система отношений, при которой власти обеспечивают потребности граждан, которые в обмен на это позволяют диктовать им модели поведения, как публичного, так и частного</a:t>
            </a:r>
            <a:endParaRPr lang="ru-RU" sz="1600" i="1" dirty="0">
              <a:latin typeface="Times New Roman" pitchFamily="18" charset="0"/>
              <a:cs typeface="Times New Roman" pitchFamily="18" charset="0"/>
            </a:endParaRPr>
          </a:p>
        </p:txBody>
      </p:sp>
      <p:sp>
        <p:nvSpPr>
          <p:cNvPr id="8" name="Прямоугольник 7"/>
          <p:cNvSpPr/>
          <p:nvPr/>
        </p:nvSpPr>
        <p:spPr>
          <a:xfrm>
            <a:off x="214282" y="4857760"/>
            <a:ext cx="4929190" cy="181588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ru-RU" sz="1600" b="1" i="1" dirty="0" smtClean="0">
                <a:latin typeface="Times New Roman" pitchFamily="18" charset="0"/>
                <a:cs typeface="Times New Roman" pitchFamily="18" charset="0"/>
              </a:rPr>
              <a:t>Принцип субсидиарности </a:t>
            </a:r>
            <a:r>
              <a:rPr lang="ru-RU" sz="1600" i="1" dirty="0" smtClean="0">
                <a:latin typeface="Times New Roman" pitchFamily="18" charset="0"/>
                <a:cs typeface="Times New Roman" pitchFamily="18" charset="0"/>
              </a:rPr>
              <a:t>- принцип распределения социальной помощи в зависимости от нуждаемости, но с учетом того, что размеры страховых взносов и выплат определяются страхователями и страховщиками самостоятельно и что устанавливаются границы доходов, с которых страхователи обязаны платить взносы. </a:t>
            </a:r>
            <a:endParaRPr lang="ru-RU" sz="16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graphicFrame>
        <p:nvGraphicFramePr>
          <p:cNvPr id="3" name="Схема 2"/>
          <p:cNvGraphicFramePr/>
          <p:nvPr/>
        </p:nvGraphicFramePr>
        <p:xfrm>
          <a:off x="357158" y="714356"/>
          <a:ext cx="8501122" cy="2420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85720" y="3429000"/>
            <a:ext cx="8572560" cy="2125390"/>
          </a:xfrm>
          <a:prstGeom prst="rect">
            <a:avLst/>
          </a:prstGeom>
        </p:spPr>
        <p:txBody>
          <a:bodyPr wrap="square">
            <a:spAutoFit/>
          </a:bodyPr>
          <a:lstStyle/>
          <a:p>
            <a:pPr indent="457200" algn="just">
              <a:lnSpc>
                <a:spcPct val="150000"/>
              </a:lnSpc>
            </a:pPr>
            <a:r>
              <a:rPr lang="ru-RU" dirty="0" smtClean="0">
                <a:latin typeface="Times New Roman" pitchFamily="18" charset="0"/>
                <a:cs typeface="Times New Roman" pitchFamily="18" charset="0"/>
              </a:rPr>
              <a:t>Основополагающую роль в формировании типов социально-трудовых отношений играет принцип обеспечения равенства прав и возможностей субъектов этих отношений. Реализация этого принципа в сочетании с принципами солидарности и равноправного партнерства или же с принципом «господства—подчинения» служит основой различных типов социально-трудовых отношений.</a:t>
            </a:r>
            <a:endParaRPr lang="ru-RU"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Прямоугольник 2"/>
          <p:cNvSpPr/>
          <p:nvPr/>
        </p:nvSpPr>
        <p:spPr>
          <a:xfrm>
            <a:off x="0" y="714356"/>
            <a:ext cx="8929718" cy="338554"/>
          </a:xfrm>
          <a:prstGeom prst="rect">
            <a:avLst/>
          </a:prstGeom>
        </p:spPr>
        <p:txBody>
          <a:bodyPr wrap="square">
            <a:spAutoFit/>
          </a:bodyPr>
          <a:lstStyle/>
          <a:p>
            <a:pPr algn="ctr"/>
            <a:r>
              <a:rPr lang="ru-RU" sz="1600" b="1" dirty="0" smtClean="0">
                <a:latin typeface="Times New Roman" pitchFamily="18" charset="0"/>
                <a:cs typeface="Times New Roman" pitchFamily="18" charset="0"/>
              </a:rPr>
              <a:t>ХАРАКТЕРИСТИКА ОСНОВНЫХ ТИПОВ СОЦИАЛЬНО-ТРУДОВЫХ ОТНОШЕНИЙ </a:t>
            </a:r>
            <a:endParaRPr lang="ru-RU" sz="16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14282" y="1071547"/>
          <a:ext cx="8643998" cy="5425440"/>
        </p:xfrm>
        <a:graphic>
          <a:graphicData uri="http://schemas.openxmlformats.org/drawingml/2006/table">
            <a:tbl>
              <a:tblPr firstRow="1" bandRow="1">
                <a:tableStyleId>{5C22544A-7EE6-4342-B048-85BDC9FD1C3A}</a:tableStyleId>
              </a:tblPr>
              <a:tblGrid>
                <a:gridCol w="2000264">
                  <a:extLst>
                    <a:ext uri="{9D8B030D-6E8A-4147-A177-3AD203B41FA5}">
                      <a16:colId xmlns:a16="http://schemas.microsoft.com/office/drawing/2014/main" val="20000"/>
                    </a:ext>
                  </a:extLst>
                </a:gridCol>
                <a:gridCol w="6643734">
                  <a:extLst>
                    <a:ext uri="{9D8B030D-6E8A-4147-A177-3AD203B41FA5}">
                      <a16:colId xmlns:a16="http://schemas.microsoft.com/office/drawing/2014/main" val="20001"/>
                    </a:ext>
                  </a:extLst>
                </a:gridCol>
              </a:tblGrid>
              <a:tr h="7143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Типы социально-трудовых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отношений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Характеристика 	</a:t>
                      </a:r>
                    </a:p>
                    <a:p>
                      <a:pPr algn="ct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88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Патернализм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Жесткая регламентация способов поведения субъектов социально-трудовых отношений, условий и порядка их взаимодействия со стороны государства или руководства организации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8700">
                <a:tc>
                  <a:txBody>
                    <a:bodyPr/>
                    <a:lstStyle/>
                    <a:p>
                      <a:r>
                        <a:rPr lang="ru-RU" sz="1600" kern="1200" baseline="0" dirty="0" smtClean="0">
                          <a:solidFill>
                            <a:schemeClr val="dk1"/>
                          </a:solidFill>
                          <a:latin typeface="Times New Roman" pitchFamily="18" charset="0"/>
                          <a:ea typeface="+mn-ea"/>
                          <a:cs typeface="Times New Roman" pitchFamily="18" charset="0"/>
                        </a:rPr>
                        <a:t>Социальное партнерство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Защита интересов субъектов социально-трудовых отношений и их самореализация в политике согласования взаимных приоритетов по социально-трудовым вопросам для обеспечения конструктивного взаимодействия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88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Конкуренция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Соперничество субъектов социально-трудовых отношений за возможность и лучшие условия реализации собственных интересов в социально-трудовой сфере</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88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Солидарность</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Взаимная ответственность людей, основанная на единодушии и общности их интересов, за перемены в системе социально-трудовых отношений и достижение согласия в принятии общественно важных решений в социально-трудовой сфере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88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err="1" smtClean="0">
                          <a:solidFill>
                            <a:schemeClr val="dk1"/>
                          </a:solidFill>
                          <a:latin typeface="Times New Roman" pitchFamily="18" charset="0"/>
                          <a:ea typeface="+mn-ea"/>
                          <a:cs typeface="Times New Roman" pitchFamily="18" charset="0"/>
                        </a:rPr>
                        <a:t>Субсидиарность</a:t>
                      </a:r>
                      <a:r>
                        <a:rPr lang="ru-RU" sz="1600" kern="1200" baseline="0" dirty="0" smtClean="0">
                          <a:solidFill>
                            <a:schemeClr val="dk1"/>
                          </a:solidFill>
                          <a:latin typeface="Times New Roman" pitchFamily="18" charset="0"/>
                          <a:ea typeface="+mn-ea"/>
                          <a:cs typeface="Times New Roman" pitchFamily="18" charset="0"/>
                        </a:rPr>
                        <a:t>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Стремление человека к личной ответственности за достижение своих осознанных целей и свои действия при решении социально-трудовых проблем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Прямоугольник 2"/>
          <p:cNvSpPr/>
          <p:nvPr/>
        </p:nvSpPr>
        <p:spPr>
          <a:xfrm>
            <a:off x="0" y="1000108"/>
            <a:ext cx="8929718" cy="338554"/>
          </a:xfrm>
          <a:prstGeom prst="rect">
            <a:avLst/>
          </a:prstGeom>
        </p:spPr>
        <p:txBody>
          <a:bodyPr wrap="square">
            <a:spAutoFit/>
          </a:bodyPr>
          <a:lstStyle/>
          <a:p>
            <a:pPr algn="ctr"/>
            <a:r>
              <a:rPr lang="ru-RU" sz="1600" b="1" dirty="0" smtClean="0">
                <a:latin typeface="Times New Roman" pitchFamily="18" charset="0"/>
                <a:cs typeface="Times New Roman" pitchFamily="18" charset="0"/>
              </a:rPr>
              <a:t>ХАРАКТЕРИСТИКА ОСНОВНЫХ ТИПОВ СОЦИАЛЬНО-ТРУДОВЫХ ОТНОШЕНИЙ </a:t>
            </a:r>
            <a:endParaRPr lang="ru-RU" sz="16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14282" y="1785926"/>
          <a:ext cx="8643998" cy="2468880"/>
        </p:xfrm>
        <a:graphic>
          <a:graphicData uri="http://schemas.openxmlformats.org/drawingml/2006/table">
            <a:tbl>
              <a:tblPr firstRow="1" bandRow="1">
                <a:tableStyleId>{5C22544A-7EE6-4342-B048-85BDC9FD1C3A}</a:tableStyleId>
              </a:tblPr>
              <a:tblGrid>
                <a:gridCol w="2000264">
                  <a:extLst>
                    <a:ext uri="{9D8B030D-6E8A-4147-A177-3AD203B41FA5}">
                      <a16:colId xmlns:a16="http://schemas.microsoft.com/office/drawing/2014/main" val="20000"/>
                    </a:ext>
                  </a:extLst>
                </a:gridCol>
                <a:gridCol w="6643734">
                  <a:extLst>
                    <a:ext uri="{9D8B030D-6E8A-4147-A177-3AD203B41FA5}">
                      <a16:colId xmlns:a16="http://schemas.microsoft.com/office/drawing/2014/main" val="20001"/>
                    </a:ext>
                  </a:extLst>
                </a:gridCol>
              </a:tblGrid>
              <a:tr h="7143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Типы социально-трудовых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отношений </a:t>
                      </a: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1200" baseline="0" dirty="0" smtClean="0">
                          <a:solidFill>
                            <a:schemeClr val="tx1"/>
                          </a:solidFill>
                          <a:latin typeface="Times New Roman" pitchFamily="18" charset="0"/>
                          <a:ea typeface="+mn-ea"/>
                          <a:cs typeface="Times New Roman" pitchFamily="18" charset="0"/>
                        </a:rPr>
                        <a:t>Характеристика 	</a:t>
                      </a:r>
                    </a:p>
                    <a:p>
                      <a:pPr algn="ctr"/>
                      <a:endParaRPr lang="ru-RU" sz="16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88700">
                <a:tc>
                  <a:txBody>
                    <a:bodyPr/>
                    <a:lstStyle/>
                    <a:p>
                      <a:r>
                        <a:rPr lang="ru-RU" sz="1600" kern="1200" baseline="0" dirty="0" smtClean="0">
                          <a:solidFill>
                            <a:schemeClr val="dk1"/>
                          </a:solidFill>
                          <a:latin typeface="Times New Roman" pitchFamily="18" charset="0"/>
                          <a:ea typeface="+mn-ea"/>
                          <a:cs typeface="Times New Roman" pitchFamily="18" charset="0"/>
                        </a:rPr>
                        <a:t>Дискриминация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Произвольное, незаконное ограничение прав субъектов социально-трудовых отношений, в результате, которого нарушаются принципы равенства возможностей на рынках труда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8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Конфликт</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Крайняя степень выражения противоречий интересов и целей субъектов в социально-трудовых отношениях, проявляющаяся в форме трудовых споров, забастовок и т.п.</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428604"/>
            <a:ext cx="8501122" cy="369332"/>
          </a:xfrm>
          <a:prstGeom prst="rect">
            <a:avLst/>
          </a:prstGeom>
        </p:spPr>
        <p:txBody>
          <a:bodyPr wrap="square">
            <a:spAutoFit/>
          </a:bodyPr>
          <a:lstStyle/>
          <a:p>
            <a:pPr algn="ctr"/>
            <a:r>
              <a:rPr lang="ru-RU" dirty="0" smtClean="0">
                <a:latin typeface="Times New Roman" pitchFamily="18" charset="0"/>
                <a:cs typeface="Times New Roman" pitchFamily="18" charset="0"/>
              </a:rPr>
              <a:t>1. Теории управления о роли человека в организации </a:t>
            </a:r>
            <a:endParaRPr lang="ru-RU"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14282" y="1071546"/>
          <a:ext cx="8643996" cy="4785174"/>
        </p:xfrm>
        <a:graphic>
          <a:graphicData uri="http://schemas.openxmlformats.org/drawingml/2006/table">
            <a:tbl>
              <a:tblPr firstRow="1" bandRow="1">
                <a:tableStyleId>{7DF18680-E054-41AD-8BC1-D1AEF772440D}</a:tableStyleId>
              </a:tblPr>
              <a:tblGrid>
                <a:gridCol w="1879128">
                  <a:extLst>
                    <a:ext uri="{9D8B030D-6E8A-4147-A177-3AD203B41FA5}">
                      <a16:colId xmlns:a16="http://schemas.microsoft.com/office/drawing/2014/main" val="20000"/>
                    </a:ext>
                  </a:extLst>
                </a:gridCol>
                <a:gridCol w="2264274">
                  <a:extLst>
                    <a:ext uri="{9D8B030D-6E8A-4147-A177-3AD203B41FA5}">
                      <a16:colId xmlns:a16="http://schemas.microsoft.com/office/drawing/2014/main" val="20001"/>
                    </a:ext>
                  </a:extLst>
                </a:gridCol>
                <a:gridCol w="2143140">
                  <a:extLst>
                    <a:ext uri="{9D8B030D-6E8A-4147-A177-3AD203B41FA5}">
                      <a16:colId xmlns:a16="http://schemas.microsoft.com/office/drawing/2014/main" val="20002"/>
                    </a:ext>
                  </a:extLst>
                </a:gridCol>
                <a:gridCol w="2357454">
                  <a:extLst>
                    <a:ext uri="{9D8B030D-6E8A-4147-A177-3AD203B41FA5}">
                      <a16:colId xmlns:a16="http://schemas.microsoft.com/office/drawing/2014/main" val="20003"/>
                    </a:ext>
                  </a:extLst>
                </a:gridCol>
              </a:tblGrid>
              <a:tr h="569814">
                <a:tc>
                  <a:txBody>
                    <a:bodyPr/>
                    <a:lstStyle/>
                    <a:p>
                      <a:pPr algn="ctr"/>
                      <a:r>
                        <a:rPr lang="ru-RU" dirty="0" smtClean="0">
                          <a:solidFill>
                            <a:schemeClr val="tx1"/>
                          </a:solidFill>
                          <a:latin typeface="Times New Roman" pitchFamily="18" charset="0"/>
                          <a:cs typeface="Times New Roman" pitchFamily="18" charset="0"/>
                        </a:rPr>
                        <a:t>Наименование теорий</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Постулаты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Задачи руководителя</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Ожидаемые</a:t>
                      </a:r>
                      <a:r>
                        <a:rPr lang="ru-RU" baseline="0" dirty="0" smtClean="0">
                          <a:solidFill>
                            <a:schemeClr val="tx1"/>
                          </a:solidFill>
                          <a:latin typeface="Times New Roman" pitchFamily="18" charset="0"/>
                          <a:cs typeface="Times New Roman" pitchFamily="18" charset="0"/>
                        </a:rPr>
                        <a:t> результаты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4145094">
                <a:tc>
                  <a:txBody>
                    <a:bodyPr/>
                    <a:lstStyle/>
                    <a:p>
                      <a:r>
                        <a:rPr lang="ru-RU" b="1" dirty="0" smtClean="0">
                          <a:solidFill>
                            <a:schemeClr val="tx1"/>
                          </a:solidFill>
                          <a:latin typeface="Times New Roman" pitchFamily="18" charset="0"/>
                          <a:cs typeface="Times New Roman" pitchFamily="18" charset="0"/>
                        </a:rPr>
                        <a:t>Классические теории</a:t>
                      </a:r>
                    </a:p>
                    <a:p>
                      <a:endParaRPr lang="ru-RU" b="0" dirty="0" smtClean="0">
                        <a:solidFill>
                          <a:schemeClr val="tx1"/>
                        </a:solidFill>
                        <a:latin typeface="Times New Roman" pitchFamily="18" charset="0"/>
                        <a:cs typeface="Times New Roman" pitchFamily="18" charset="0"/>
                      </a:endParaRPr>
                    </a:p>
                    <a:p>
                      <a:r>
                        <a:rPr lang="ru-RU" sz="1800" b="0" kern="1200" baseline="0" dirty="0" smtClean="0">
                          <a:solidFill>
                            <a:schemeClr val="dk1"/>
                          </a:solidFill>
                          <a:latin typeface="Times New Roman" pitchFamily="18" charset="0"/>
                          <a:ea typeface="+mn-ea"/>
                          <a:cs typeface="Times New Roman" pitchFamily="18" charset="0"/>
                        </a:rPr>
                        <a:t>Ф. Тейлор, </a:t>
                      </a:r>
                    </a:p>
                    <a:p>
                      <a:r>
                        <a:rPr lang="ru-RU" sz="1800" b="0" kern="1200" baseline="0" dirty="0" smtClean="0">
                          <a:solidFill>
                            <a:schemeClr val="dk1"/>
                          </a:solidFill>
                          <a:latin typeface="Times New Roman" pitchFamily="18" charset="0"/>
                          <a:ea typeface="+mn-ea"/>
                          <a:cs typeface="Times New Roman" pitchFamily="18" charset="0"/>
                        </a:rPr>
                        <a:t>А. </a:t>
                      </a:r>
                      <a:r>
                        <a:rPr lang="ru-RU" sz="1800" b="0" kern="1200" baseline="0" dirty="0" err="1" smtClean="0">
                          <a:solidFill>
                            <a:schemeClr val="dk1"/>
                          </a:solidFill>
                          <a:latin typeface="Times New Roman" pitchFamily="18" charset="0"/>
                          <a:ea typeface="+mn-ea"/>
                          <a:cs typeface="Times New Roman" pitchFamily="18" charset="0"/>
                        </a:rPr>
                        <a:t>Файоль</a:t>
                      </a:r>
                      <a:r>
                        <a:rPr lang="ru-RU" sz="1800" b="0" kern="1200" baseline="0" dirty="0" smtClean="0">
                          <a:solidFill>
                            <a:schemeClr val="dk1"/>
                          </a:solidFill>
                          <a:latin typeface="Times New Roman" pitchFamily="18" charset="0"/>
                          <a:ea typeface="+mn-ea"/>
                          <a:cs typeface="Times New Roman" pitchFamily="18" charset="0"/>
                        </a:rPr>
                        <a:t> </a:t>
                      </a:r>
                    </a:p>
                    <a:p>
                      <a:endParaRPr lang="ru-RU" sz="1800" b="0" kern="1200" baseline="0" dirty="0" smtClean="0">
                        <a:solidFill>
                          <a:schemeClr val="dk1"/>
                        </a:solidFill>
                        <a:latin typeface="Times New Roman" pitchFamily="18" charset="0"/>
                        <a:ea typeface="+mn-ea"/>
                        <a:cs typeface="Times New Roman" pitchFamily="18" charset="0"/>
                      </a:endParaRPr>
                    </a:p>
                    <a:p>
                      <a:r>
                        <a:rPr lang="ru-RU" sz="1800" b="0" kern="1200" baseline="0" dirty="0" smtClean="0">
                          <a:solidFill>
                            <a:schemeClr val="dk1"/>
                          </a:solidFill>
                          <a:latin typeface="Times New Roman" pitchFamily="18" charset="0"/>
                          <a:ea typeface="+mn-ea"/>
                          <a:cs typeface="Times New Roman" pitchFamily="18" charset="0"/>
                        </a:rPr>
                        <a:t>1880 -1930 г. </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Труд для большинства индивидов не приносит удовлетворения, это присущее для них качество. То, что они делают, менее важно для них, нежели то, что они зарабатывают, делая это. Мало таких индивидов, которые хотят или могут делать работу, требующую творчества, самостоятельности, инициативы или самоконтроля </a:t>
                      </a:r>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Главной задачей руководителя является строгий контроль и наблюдение за подчиненными. Он должен разложить задачи на </a:t>
                      </a:r>
                      <a:r>
                        <a:rPr lang="ru-RU" sz="1600" kern="1200" baseline="0" dirty="0" err="1" smtClean="0">
                          <a:solidFill>
                            <a:schemeClr val="dk1"/>
                          </a:solidFill>
                          <a:latin typeface="Times New Roman" pitchFamily="18" charset="0"/>
                          <a:ea typeface="+mn-ea"/>
                          <a:cs typeface="Times New Roman" pitchFamily="18" charset="0"/>
                        </a:rPr>
                        <a:t>легкоусваиваемые</a:t>
                      </a:r>
                      <a:r>
                        <a:rPr lang="ru-RU" sz="1600" kern="1200" baseline="0" dirty="0" smtClean="0">
                          <a:solidFill>
                            <a:schemeClr val="dk1"/>
                          </a:solidFill>
                          <a:latin typeface="Times New Roman" pitchFamily="18" charset="0"/>
                          <a:ea typeface="+mn-ea"/>
                          <a:cs typeface="Times New Roman" pitchFamily="18" charset="0"/>
                        </a:rPr>
                        <a:t>,  простые и повторяющиеся операции, разработать простые процедуры труда и проводить их в практику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Индивиды могут перенести свой труд при условии, если будет соответствующая заработная плата и если руководитель будет справедлив. Если задачи будут в достаточной мере упрощены и если индивиды будут строго контролироваться, то они смогут соблюсти фиксированные нормы производства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5" name="Прямоугольник 4"/>
          <p:cNvSpPr/>
          <p:nvPr/>
        </p:nvSpPr>
        <p:spPr>
          <a:xfrm>
            <a:off x="214282" y="1071546"/>
            <a:ext cx="8715436" cy="4561120"/>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Для нормального функционирования система социально-трудовых отношений нуждается в регулировании и управлении на всех уровнях (государственном, региональном, организации) на основе государственной программно-нормативной регламентации, охватывающей все направления социально-трудовой сферы: </a:t>
            </a:r>
          </a:p>
          <a:p>
            <a:pPr indent="457200" algn="just">
              <a:lnSpc>
                <a:spcPct val="125000"/>
              </a:lnSpc>
            </a:pPr>
            <a:r>
              <a:rPr lang="ru-RU" dirty="0" smtClean="0">
                <a:latin typeface="Times New Roman" pitchFamily="18" charset="0"/>
                <a:cs typeface="Times New Roman" pitchFamily="18" charset="0"/>
              </a:rPr>
              <a:t>-занятость, </a:t>
            </a:r>
          </a:p>
          <a:p>
            <a:pPr indent="457200" algn="just">
              <a:lnSpc>
                <a:spcPct val="125000"/>
              </a:lnSpc>
            </a:pPr>
            <a:r>
              <a:rPr lang="ru-RU" dirty="0" smtClean="0">
                <a:latin typeface="Times New Roman" pitchFamily="18" charset="0"/>
                <a:cs typeface="Times New Roman" pitchFamily="18" charset="0"/>
              </a:rPr>
              <a:t>-условия и оплата труда, </a:t>
            </a:r>
          </a:p>
          <a:p>
            <a:pPr indent="457200" algn="just">
              <a:lnSpc>
                <a:spcPct val="125000"/>
              </a:lnSpc>
            </a:pPr>
            <a:r>
              <a:rPr lang="ru-RU" dirty="0" smtClean="0">
                <a:latin typeface="Times New Roman" pitchFamily="18" charset="0"/>
                <a:cs typeface="Times New Roman" pitchFamily="18" charset="0"/>
              </a:rPr>
              <a:t>-демографическая политика, </a:t>
            </a:r>
          </a:p>
          <a:p>
            <a:pPr indent="457200" algn="just">
              <a:lnSpc>
                <a:spcPct val="125000"/>
              </a:lnSpc>
            </a:pPr>
            <a:r>
              <a:rPr lang="ru-RU" dirty="0" smtClean="0">
                <a:latin typeface="Times New Roman" pitchFamily="18" charset="0"/>
                <a:cs typeface="Times New Roman" pitchFamily="18" charset="0"/>
              </a:rPr>
              <a:t>-миграционная политика и </a:t>
            </a:r>
            <a:r>
              <a:rPr lang="ru-RU" dirty="0" err="1" smtClean="0">
                <a:latin typeface="Times New Roman" pitchFamily="18" charset="0"/>
                <a:cs typeface="Times New Roman" pitchFamily="18" charset="0"/>
              </a:rPr>
              <a:t>т.д</a:t>
            </a:r>
            <a:r>
              <a:rPr lang="ru-RU" dirty="0" smtClean="0">
                <a:latin typeface="Times New Roman" pitchFamily="18" charset="0"/>
                <a:cs typeface="Times New Roman" pitchFamily="18" charset="0"/>
              </a:rPr>
              <a:t> .</a:t>
            </a:r>
          </a:p>
          <a:p>
            <a:pPr indent="457200" algn="just">
              <a:lnSpc>
                <a:spcPct val="125000"/>
              </a:lnSpc>
            </a:pPr>
            <a:r>
              <a:rPr lang="ru-RU" dirty="0" smtClean="0">
                <a:latin typeface="Times New Roman" pitchFamily="18" charset="0"/>
                <a:cs typeface="Times New Roman" pitchFamily="18" charset="0"/>
              </a:rPr>
              <a:t> На уровне организации регулирование социально-трудовых отношений осуществляется с помощью системы коллективных договоров, в рамках которых определяются согласованные позиции работников той или иной организации и их работодателей по решению важнейших вопросов условий и оплаты труда, социальных выплат и компенсаций, социального обеспечения и страхования и т.д. </a:t>
            </a:r>
            <a:endParaRPr lang="ru-RU" dirty="0">
              <a:latin typeface="Times New Roman" pitchFamily="18" charset="0"/>
              <a:cs typeface="Times New Roman" pitchFamily="18" charset="0"/>
            </a:endParaRPr>
          </a:p>
        </p:txBody>
      </p:sp>
      <p:sp>
        <p:nvSpPr>
          <p:cNvPr id="6" name="Прямоугольник 5"/>
          <p:cNvSpPr/>
          <p:nvPr/>
        </p:nvSpPr>
        <p:spPr>
          <a:xfrm>
            <a:off x="642910" y="5929330"/>
            <a:ext cx="8001056" cy="584775"/>
          </a:xfrm>
          <a:prstGeom prst="rect">
            <a:avLst/>
          </a:prstGeom>
        </p:spPr>
        <p:txBody>
          <a:bodyPr wrap="square">
            <a:spAutoFit/>
          </a:bodyPr>
          <a:lstStyle/>
          <a:p>
            <a:pPr algn="ctr"/>
            <a:r>
              <a:rPr lang="ru-RU" sz="1600" i="1" dirty="0" smtClean="0">
                <a:latin typeface="Times New Roman" pitchFamily="18" charset="0"/>
                <a:cs typeface="Times New Roman" pitchFamily="18" charset="0"/>
              </a:rPr>
              <a:t>Многоуровневая система регулирования социально-трудовых отношений </a:t>
            </a:r>
          </a:p>
          <a:p>
            <a:pPr algn="ctr"/>
            <a:r>
              <a:rPr lang="ru-RU" sz="1600" i="1" dirty="0" smtClean="0">
                <a:latin typeface="Times New Roman" pitchFamily="18" charset="0"/>
                <a:cs typeface="Times New Roman" pitchFamily="18" charset="0"/>
              </a:rPr>
              <a:t>в Российской Федерации представлена  на следующем слайде:</a:t>
            </a:r>
            <a:endParaRPr lang="ru-RU" sz="1600" i="1"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pic>
        <p:nvPicPr>
          <p:cNvPr id="1026" name="Picture 2" descr="ÐÐ°ÑÑÐ¸Ð½ÐºÐ¸ Ð¿Ð¾ Ð·Ð°Ð¿ÑÐ¾ÑÑ Ð¡Ð¸ÑÑÐµÐ¼Ð° ÑÐµÐ³ÑÐ»Ð¸ÑÐ¾Ð²Ð°Ð½Ð¸Ñ ÑÐ¾ÑÐ¸Ð°Ð»ÑÐ½Ð¾-ÑÑÑÐ´Ð¾Ð²ÑÑ Ð¾ÑÐ½Ð¾ÑÐµÐ½Ð¸Ð¹ ÑÑÐµÐ¼Ð°"/>
          <p:cNvPicPr>
            <a:picLocks noChangeAspect="1" noChangeArrowheads="1"/>
          </p:cNvPicPr>
          <p:nvPr/>
        </p:nvPicPr>
        <p:blipFill>
          <a:blip r:embed="rId2"/>
          <a:srcRect/>
          <a:stretch>
            <a:fillRect/>
          </a:stretch>
        </p:blipFill>
        <p:spPr bwMode="auto">
          <a:xfrm>
            <a:off x="0" y="640281"/>
            <a:ext cx="7048659" cy="6217719"/>
          </a:xfrm>
          <a:prstGeom prst="rect">
            <a:avLst/>
          </a:prstGeom>
          <a:noFill/>
        </p:spPr>
      </p:pic>
      <p:sp>
        <p:nvSpPr>
          <p:cNvPr id="4" name="Прямоугольник 3"/>
          <p:cNvSpPr/>
          <p:nvPr/>
        </p:nvSpPr>
        <p:spPr>
          <a:xfrm>
            <a:off x="6715140" y="3071810"/>
            <a:ext cx="2214546" cy="1200329"/>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ru-RU" dirty="0" smtClean="0">
                <a:latin typeface="Times New Roman" pitchFamily="18" charset="0"/>
                <a:cs typeface="Times New Roman" pitchFamily="18" charset="0"/>
              </a:rPr>
              <a:t>Система регулирования социально-трудовых отношений </a:t>
            </a:r>
          </a:p>
        </p:txBody>
      </p:sp>
      <p:sp>
        <p:nvSpPr>
          <p:cNvPr id="5" name="Стрелка вниз 4"/>
          <p:cNvSpPr/>
          <p:nvPr/>
        </p:nvSpPr>
        <p:spPr>
          <a:xfrm rot="5400000">
            <a:off x="6072198" y="3429000"/>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Прямоугольник 2"/>
          <p:cNvSpPr/>
          <p:nvPr/>
        </p:nvSpPr>
        <p:spPr>
          <a:xfrm>
            <a:off x="285720" y="857232"/>
            <a:ext cx="8429684" cy="2308324"/>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Рассматривая трудовую деятельность с точки зрения того влияния, которое она оказывает на общественную жизнь выделяют следующие функции труда:</a:t>
            </a:r>
          </a:p>
          <a:p>
            <a:pPr indent="457200" algn="just"/>
            <a:r>
              <a:rPr lang="ru-RU" dirty="0" smtClean="0">
                <a:latin typeface="Times New Roman" pitchFamily="18" charset="0"/>
                <a:cs typeface="Times New Roman" pitchFamily="18" charset="0"/>
              </a:rPr>
              <a:t>- социально-экономическая (репродуктивная)</a:t>
            </a:r>
          </a:p>
          <a:p>
            <a:pPr indent="457200" algn="just"/>
            <a:r>
              <a:rPr lang="ru-RU" dirty="0" smtClean="0">
                <a:latin typeface="Times New Roman" pitchFamily="18" charset="0"/>
                <a:cs typeface="Times New Roman" pitchFamily="18" charset="0"/>
              </a:rPr>
              <a:t>- продуктивная (</a:t>
            </a:r>
            <a:r>
              <a:rPr lang="ru-RU" dirty="0" err="1" smtClean="0">
                <a:latin typeface="Times New Roman" pitchFamily="18" charset="0"/>
                <a:cs typeface="Times New Roman" pitchFamily="18" charset="0"/>
              </a:rPr>
              <a:t>креативная</a:t>
            </a:r>
            <a:r>
              <a:rPr lang="ru-RU" dirty="0" smtClean="0">
                <a:latin typeface="Times New Roman" pitchFamily="18" charset="0"/>
                <a:cs typeface="Times New Roman" pitchFamily="18" charset="0"/>
              </a:rPr>
              <a:t>, творческая)</a:t>
            </a:r>
          </a:p>
          <a:p>
            <a:pPr indent="457200" algn="just">
              <a:buFontTx/>
              <a:buChar char="-"/>
            </a:pPr>
            <a:r>
              <a:rPr lang="ru-RU" dirty="0" smtClean="0">
                <a:latin typeface="Times New Roman" pitchFamily="18" charset="0"/>
                <a:cs typeface="Times New Roman" pitchFamily="18" charset="0"/>
              </a:rPr>
              <a:t>социально-структурирующая (интегративная), </a:t>
            </a:r>
          </a:p>
          <a:p>
            <a:pPr indent="457200" algn="just">
              <a:buFontTx/>
              <a:buChar char="-"/>
            </a:pPr>
            <a:r>
              <a:rPr lang="ru-RU" dirty="0" smtClean="0">
                <a:latin typeface="Times New Roman" pitchFamily="18" charset="0"/>
                <a:cs typeface="Times New Roman" pitchFamily="18" charset="0"/>
              </a:rPr>
              <a:t>социально-контролирующая, </a:t>
            </a:r>
          </a:p>
          <a:p>
            <a:pPr indent="457200" algn="just">
              <a:buFontTx/>
              <a:buChar char="-"/>
            </a:pPr>
            <a:r>
              <a:rPr lang="ru-RU" dirty="0" smtClean="0">
                <a:latin typeface="Times New Roman" pitchFamily="18" charset="0"/>
                <a:cs typeface="Times New Roman" pitchFamily="18" charset="0"/>
              </a:rPr>
              <a:t>социализирующая, </a:t>
            </a:r>
          </a:p>
          <a:p>
            <a:pPr indent="457200" algn="just">
              <a:buFontTx/>
              <a:buChar char="-"/>
            </a:pPr>
            <a:r>
              <a:rPr lang="ru-RU" dirty="0" smtClean="0">
                <a:latin typeface="Times New Roman" pitchFamily="18" charset="0"/>
                <a:cs typeface="Times New Roman" pitchFamily="18" charset="0"/>
              </a:rPr>
              <a:t>социально-развивающая. </a:t>
            </a:r>
          </a:p>
        </p:txBody>
      </p:sp>
      <p:sp>
        <p:nvSpPr>
          <p:cNvPr id="5" name="Скругленный прямоугольник 4"/>
          <p:cNvSpPr/>
          <p:nvPr/>
        </p:nvSpPr>
        <p:spPr>
          <a:xfrm>
            <a:off x="500034" y="3571876"/>
            <a:ext cx="8001056" cy="22860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Прямоугольник 5"/>
          <p:cNvSpPr/>
          <p:nvPr/>
        </p:nvSpPr>
        <p:spPr>
          <a:xfrm>
            <a:off x="571472" y="3714752"/>
            <a:ext cx="7786742" cy="2031325"/>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Социально-экономическая (репродуктивная) функция</a:t>
            </a:r>
            <a:r>
              <a:rPr lang="ru-RU" dirty="0" smtClean="0">
                <a:latin typeface="Times New Roman" pitchFamily="18" charset="0"/>
                <a:cs typeface="Times New Roman" pitchFamily="18" charset="0"/>
              </a:rPr>
              <a:t> заключается в воздействии субъектов труда на объекты и элементы природной среды с целью их преобразования в предметы удовлетворения потребностей членов общества - в материальные блага и услуги. </a:t>
            </a:r>
          </a:p>
          <a:p>
            <a:pPr indent="457200" algn="just"/>
            <a:r>
              <a:rPr lang="ru-RU" dirty="0" smtClean="0">
                <a:latin typeface="Times New Roman" pitchFamily="18" charset="0"/>
                <a:cs typeface="Times New Roman" pitchFamily="18" charset="0"/>
              </a:rPr>
              <a:t>Реализация данной функции позволяет воспроизводить стандартные материальные или символические (идеальные) условия общественной жизни. </a:t>
            </a:r>
            <a:endParaRPr lang="ru-RU"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5" name="Скругленный прямоугольник 4"/>
          <p:cNvSpPr/>
          <p:nvPr/>
        </p:nvSpPr>
        <p:spPr>
          <a:xfrm>
            <a:off x="357158" y="642918"/>
            <a:ext cx="8429684" cy="150019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r>
              <a:rPr lang="ru-RU" b="1" dirty="0" smtClean="0">
                <a:solidFill>
                  <a:schemeClr val="tx1"/>
                </a:solidFill>
                <a:latin typeface="Times New Roman" pitchFamily="18" charset="0"/>
                <a:cs typeface="Times New Roman" pitchFamily="18" charset="0"/>
              </a:rPr>
              <a:t>Продуктивная (</a:t>
            </a:r>
            <a:r>
              <a:rPr lang="ru-RU" b="1" dirty="0" err="1" smtClean="0">
                <a:solidFill>
                  <a:schemeClr val="tx1"/>
                </a:solidFill>
                <a:latin typeface="Times New Roman" pitchFamily="18" charset="0"/>
                <a:cs typeface="Times New Roman" pitchFamily="18" charset="0"/>
              </a:rPr>
              <a:t>креативная</a:t>
            </a:r>
            <a:r>
              <a:rPr lang="ru-RU" b="1" dirty="0" smtClean="0">
                <a:solidFill>
                  <a:schemeClr val="tx1"/>
                </a:solidFill>
                <a:latin typeface="Times New Roman" pitchFamily="18" charset="0"/>
                <a:cs typeface="Times New Roman" pitchFamily="18" charset="0"/>
              </a:rPr>
              <a:t>, творческая) функция </a:t>
            </a:r>
            <a:r>
              <a:rPr lang="ru-RU" dirty="0" smtClean="0">
                <a:solidFill>
                  <a:schemeClr val="tx1"/>
                </a:solidFill>
                <a:latin typeface="Times New Roman" pitchFamily="18" charset="0"/>
                <a:cs typeface="Times New Roman" pitchFamily="18" charset="0"/>
              </a:rPr>
              <a:t>труда состоит в той части трудовой деятельности, которая удовлетворяет потребности людей в творчестве и самовыражении. Результатом этого компонента трудовой деятельности является создание принципиально новых или неизвестных комбинаций существовавших ранее предметов и технологий</a:t>
            </a:r>
            <a:r>
              <a:rPr lang="ru-RU" b="1" dirty="0" smtClean="0"/>
              <a:t>.</a:t>
            </a:r>
            <a:endParaRPr lang="ru-RU" dirty="0">
              <a:solidFill>
                <a:schemeClr val="tx1"/>
              </a:solidFill>
            </a:endParaRPr>
          </a:p>
        </p:txBody>
      </p:sp>
      <p:sp>
        <p:nvSpPr>
          <p:cNvPr id="7" name="Скругленный прямоугольник 6"/>
          <p:cNvSpPr/>
          <p:nvPr/>
        </p:nvSpPr>
        <p:spPr>
          <a:xfrm>
            <a:off x="357158" y="2143116"/>
            <a:ext cx="8429684" cy="19288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r>
              <a:rPr lang="ru-RU" b="1" dirty="0" smtClean="0">
                <a:solidFill>
                  <a:schemeClr val="tx1"/>
                </a:solidFill>
                <a:latin typeface="Times New Roman" pitchFamily="18" charset="0"/>
                <a:cs typeface="Times New Roman" pitchFamily="18" charset="0"/>
              </a:rPr>
              <a:t>Социально-структурирующая (интегративная) функция </a:t>
            </a:r>
            <a:r>
              <a:rPr lang="ru-RU" dirty="0" smtClean="0">
                <a:solidFill>
                  <a:schemeClr val="tx1"/>
                </a:solidFill>
                <a:latin typeface="Times New Roman" pitchFamily="18" charset="0"/>
                <a:cs typeface="Times New Roman" pitchFamily="18" charset="0"/>
              </a:rPr>
              <a:t>труда заключается в дифференциации и кооперировании усилий участвующих в трудовом процессе людей. Вследствие реализации данной функции происходит, с одной стороны, закрепление за разными категориями участников трудового процесса специализированных видов труда, с другой - между этими группами устанавливаются особые социальные связи, опосредованные обменом результатами трудовой деятельности. </a:t>
            </a:r>
            <a:endParaRPr lang="ru-RU" dirty="0">
              <a:solidFill>
                <a:schemeClr val="tx1"/>
              </a:solidFill>
              <a:latin typeface="Times New Roman" pitchFamily="18" charset="0"/>
              <a:cs typeface="Times New Roman" pitchFamily="18" charset="0"/>
            </a:endParaRPr>
          </a:p>
        </p:txBody>
      </p:sp>
      <p:sp>
        <p:nvSpPr>
          <p:cNvPr id="8" name="Скругленный прямоугольник 7"/>
          <p:cNvSpPr/>
          <p:nvPr/>
        </p:nvSpPr>
        <p:spPr>
          <a:xfrm>
            <a:off x="357158" y="4143380"/>
            <a:ext cx="8429684" cy="19288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r>
              <a:rPr lang="ru-RU" b="1" dirty="0" smtClean="0">
                <a:solidFill>
                  <a:schemeClr val="tx1"/>
                </a:solidFill>
                <a:latin typeface="Times New Roman" pitchFamily="18" charset="0"/>
                <a:cs typeface="Times New Roman" pitchFamily="18" charset="0"/>
              </a:rPr>
              <a:t>Социально-контролирующая функция </a:t>
            </a:r>
            <a:r>
              <a:rPr lang="ru-RU" dirty="0" smtClean="0">
                <a:solidFill>
                  <a:schemeClr val="tx1"/>
                </a:solidFill>
                <a:latin typeface="Times New Roman" pitchFamily="18" charset="0"/>
                <a:cs typeface="Times New Roman" pitchFamily="18" charset="0"/>
              </a:rPr>
              <a:t>труда обусловлена тем, что труд как деятельность, организованная в интересах общества, представляет собой социальный институт, т.е. сложную систему социальных отношений, регулируемых посредством ценностей, норм поведения, стандартов деятельности и санкций (законодательство, экономические и технические трудовые нормативы, уставы трудовых организаций, должностные инструкции, а также неформальные трудовые нормы) </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646331"/>
          </a:xfrm>
          <a:prstGeom prst="rect">
            <a:avLst/>
          </a:prstGeom>
        </p:spPr>
        <p:txBody>
          <a:bodyPr wrap="square">
            <a:spAutoFit/>
          </a:bodyPr>
          <a:lstStyle/>
          <a:p>
            <a:pPr marL="342900" indent="-342900" algn="ctr">
              <a:buAutoNum type="arabicPeriod"/>
            </a:pPr>
            <a:r>
              <a:rPr lang="ru-RU" b="1" dirty="0" smtClean="0">
                <a:latin typeface="Times New Roman" pitchFamily="18" charset="0"/>
                <a:cs typeface="Times New Roman" pitchFamily="18" charset="0"/>
              </a:rPr>
              <a:t>Социально-трудовые отношения в рыночной экономике, </a:t>
            </a:r>
          </a:p>
          <a:p>
            <a:pPr marL="342900" indent="-342900" algn="ctr"/>
            <a:r>
              <a:rPr lang="ru-RU" b="1" dirty="0" smtClean="0">
                <a:latin typeface="Times New Roman" pitchFamily="18" charset="0"/>
                <a:cs typeface="Times New Roman" pitchFamily="18" charset="0"/>
              </a:rPr>
              <a:t>социальные функции труда </a:t>
            </a:r>
          </a:p>
        </p:txBody>
      </p:sp>
      <p:sp>
        <p:nvSpPr>
          <p:cNvPr id="3" name="Скругленный прямоугольник 2"/>
          <p:cNvSpPr/>
          <p:nvPr/>
        </p:nvSpPr>
        <p:spPr>
          <a:xfrm>
            <a:off x="285720" y="714356"/>
            <a:ext cx="8429684" cy="19288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r>
              <a:rPr lang="ru-RU" b="1" dirty="0" smtClean="0">
                <a:solidFill>
                  <a:schemeClr val="tx1"/>
                </a:solidFill>
                <a:latin typeface="Times New Roman" pitchFamily="18" charset="0"/>
                <a:cs typeface="Times New Roman" pitchFamily="18" charset="0"/>
              </a:rPr>
              <a:t>Социализирующая функция </a:t>
            </a:r>
            <a:r>
              <a:rPr lang="ru-RU" dirty="0" smtClean="0">
                <a:solidFill>
                  <a:schemeClr val="tx1"/>
                </a:solidFill>
                <a:latin typeface="Times New Roman" pitchFamily="18" charset="0"/>
                <a:cs typeface="Times New Roman" pitchFamily="18" charset="0"/>
              </a:rPr>
              <a:t>трудовой деятельности проявляется на индивидуально-личностном уровне. Благодаря участию в ней существенно расширяется и обогащается состав социальных ролей, образцов поведения, социальных норм и ценностей индивидов-работников. Они становятся более активными и полноправными участниками общественной жизни.</a:t>
            </a:r>
            <a:endParaRPr lang="ru-RU" dirty="0">
              <a:solidFill>
                <a:schemeClr val="tx1"/>
              </a:solidFill>
              <a:latin typeface="Times New Roman" pitchFamily="18" charset="0"/>
              <a:cs typeface="Times New Roman" pitchFamily="18" charset="0"/>
            </a:endParaRPr>
          </a:p>
        </p:txBody>
      </p:sp>
      <p:sp>
        <p:nvSpPr>
          <p:cNvPr id="4" name="Скругленный прямоугольник 3"/>
          <p:cNvSpPr/>
          <p:nvPr/>
        </p:nvSpPr>
        <p:spPr>
          <a:xfrm>
            <a:off x="285720" y="2714620"/>
            <a:ext cx="8429684" cy="19288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r>
              <a:rPr lang="ru-RU" b="1" dirty="0" smtClean="0">
                <a:solidFill>
                  <a:schemeClr val="tx1"/>
                </a:solidFill>
                <a:latin typeface="Times New Roman" pitchFamily="18" charset="0"/>
                <a:cs typeface="Times New Roman" pitchFamily="18" charset="0"/>
              </a:rPr>
              <a:t>Социально-развивающая функция </a:t>
            </a:r>
            <a:r>
              <a:rPr lang="ru-RU" dirty="0" smtClean="0">
                <a:solidFill>
                  <a:schemeClr val="tx1"/>
                </a:solidFill>
                <a:latin typeface="Times New Roman" pitchFamily="18" charset="0"/>
                <a:cs typeface="Times New Roman" pitchFamily="18" charset="0"/>
              </a:rPr>
              <a:t>труда проявляется в результатах воздействия содержания трудовой деятельности на ее субъектов (работники, трудовые коллективы, общество в целом). Известно, что содержание трудовой деятельности по мере совершенствования средств труда, обусловленного творческой природой человека, имеет тенденцию к усложнению и непрерывному обновлению. </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500034" y="571480"/>
            <a:ext cx="8143932" cy="2751522"/>
          </a:xfrm>
          <a:prstGeom prst="rect">
            <a:avLst/>
          </a:prstGeom>
        </p:spPr>
        <p:txBody>
          <a:bodyPr wrap="square">
            <a:spAutoFit/>
          </a:bodyPr>
          <a:lstStyle/>
          <a:p>
            <a:pPr indent="457200" algn="just">
              <a:lnSpc>
                <a:spcPct val="120000"/>
              </a:lnSpc>
            </a:pPr>
            <a:r>
              <a:rPr lang="ru-RU" b="1" dirty="0" smtClean="0">
                <a:latin typeface="Times New Roman" pitchFamily="18" charset="0"/>
                <a:cs typeface="Times New Roman" pitchFamily="18" charset="0"/>
              </a:rPr>
              <a:t>Трудовые ресурсы представляют собой трудоспособную часть населения страны, которая в силу психофизиологических и интеллектуальных качеств способна производить материальные блага или услуги. </a:t>
            </a:r>
          </a:p>
          <a:p>
            <a:pPr indent="457200" algn="just">
              <a:lnSpc>
                <a:spcPct val="120000"/>
              </a:lnSpc>
            </a:pPr>
            <a:r>
              <a:rPr lang="ru-RU" dirty="0" smtClean="0">
                <a:latin typeface="Times New Roman" pitchFamily="18" charset="0"/>
                <a:cs typeface="Times New Roman" pitchFamily="18" charset="0"/>
              </a:rPr>
              <a:t>К трудовым ресурсам относятся люди как занятые в экономике, так и не занятые, но способные трудиться. (Трудоспособное, старше трудоспособного, моложе трудоспособного население.) </a:t>
            </a:r>
          </a:p>
          <a:p>
            <a:pPr indent="457200" algn="just">
              <a:lnSpc>
                <a:spcPct val="120000"/>
              </a:lnSpc>
            </a:pPr>
            <a:endParaRPr lang="ru-RU" dirty="0">
              <a:latin typeface="Times New Roman" pitchFamily="18" charset="0"/>
              <a:cs typeface="Times New Roman" pitchFamily="18" charset="0"/>
            </a:endParaRPr>
          </a:p>
        </p:txBody>
      </p:sp>
      <p:sp>
        <p:nvSpPr>
          <p:cNvPr id="4" name="Прямоугольник 3"/>
          <p:cNvSpPr/>
          <p:nvPr/>
        </p:nvSpPr>
        <p:spPr>
          <a:xfrm>
            <a:off x="571472" y="3143248"/>
            <a:ext cx="8215370" cy="2585323"/>
          </a:xfrm>
          <a:prstGeom prst="rect">
            <a:avLst/>
          </a:prstGeom>
        </p:spPr>
        <p:txBody>
          <a:bodyPr wrap="square">
            <a:spAutoFit/>
          </a:bodyPr>
          <a:lstStyle/>
          <a:p>
            <a:pPr algn="just" fontAlgn="base"/>
            <a:r>
              <a:rPr lang="ru-RU" dirty="0" smtClean="0">
                <a:latin typeface="Times New Roman" pitchFamily="18" charset="0"/>
                <a:cs typeface="Times New Roman" pitchFamily="18" charset="0"/>
              </a:rPr>
              <a:t>Итак, численность трудовых ресурсов </a:t>
            </a:r>
            <a:r>
              <a:rPr lang="ru-RU" b="1" dirty="0" smtClean="0">
                <a:latin typeface="Times New Roman" pitchFamily="18" charset="0"/>
                <a:cs typeface="Times New Roman" pitchFamily="18" charset="0"/>
              </a:rPr>
              <a:t>(Т)</a:t>
            </a:r>
            <a:r>
              <a:rPr lang="ru-RU" dirty="0" smtClean="0">
                <a:latin typeface="Times New Roman" pitchFamily="18" charset="0"/>
                <a:cs typeface="Times New Roman" pitchFamily="18" charset="0"/>
              </a:rPr>
              <a:t> можно определить следующим образом:</a:t>
            </a:r>
          </a:p>
          <a:p>
            <a:pPr algn="ctr" fontAlgn="base"/>
            <a:r>
              <a:rPr lang="ru-RU" b="1" dirty="0" smtClean="0">
                <a:latin typeface="Times New Roman" pitchFamily="18" charset="0"/>
                <a:cs typeface="Times New Roman" pitchFamily="18" charset="0"/>
              </a:rPr>
              <a:t>Т = </a:t>
            </a:r>
            <a:r>
              <a:rPr lang="ru-RU" b="1" dirty="0" err="1" smtClean="0">
                <a:latin typeface="Times New Roman" pitchFamily="18" charset="0"/>
                <a:cs typeface="Times New Roman" pitchFamily="18" charset="0"/>
              </a:rPr>
              <a:t>Ртр</a:t>
            </a:r>
            <a:r>
              <a:rPr lang="ru-RU" b="1" dirty="0" smtClean="0">
                <a:latin typeface="Times New Roman" pitchFamily="18" charset="0"/>
                <a:cs typeface="Times New Roman" pitchFamily="18" charset="0"/>
              </a:rPr>
              <a:t> – </a:t>
            </a:r>
            <a:r>
              <a:rPr lang="ru-RU" b="1" dirty="0" err="1" smtClean="0">
                <a:latin typeface="Times New Roman" pitchFamily="18" charset="0"/>
                <a:cs typeface="Times New Roman" pitchFamily="18" charset="0"/>
              </a:rPr>
              <a:t>Ринв</a:t>
            </a:r>
            <a:r>
              <a:rPr lang="ru-RU" b="1" dirty="0" smtClean="0">
                <a:latin typeface="Times New Roman" pitchFamily="18" charset="0"/>
                <a:cs typeface="Times New Roman" pitchFamily="18" charset="0"/>
              </a:rPr>
              <a:t> + </a:t>
            </a:r>
            <a:r>
              <a:rPr lang="ru-RU" b="1" dirty="0" err="1" smtClean="0">
                <a:latin typeface="Times New Roman" pitchFamily="18" charset="0"/>
                <a:cs typeface="Times New Roman" pitchFamily="18" charset="0"/>
              </a:rPr>
              <a:t>Рпен</a:t>
            </a:r>
            <a:r>
              <a:rPr lang="ru-RU" b="1" dirty="0" smtClean="0">
                <a:latin typeface="Times New Roman" pitchFamily="18" charset="0"/>
                <a:cs typeface="Times New Roman" pitchFamily="18" charset="0"/>
              </a:rPr>
              <a:t> + </a:t>
            </a:r>
            <a:r>
              <a:rPr lang="ru-RU" b="1" dirty="0" err="1" smtClean="0">
                <a:latin typeface="Times New Roman" pitchFamily="18" charset="0"/>
                <a:cs typeface="Times New Roman" pitchFamily="18" charset="0"/>
              </a:rPr>
              <a:t>Рмол</a:t>
            </a:r>
            <a:r>
              <a:rPr lang="ru-RU" b="1" dirty="0" smtClean="0">
                <a:latin typeface="Times New Roman" pitchFamily="18" charset="0"/>
                <a:cs typeface="Times New Roman" pitchFamily="18" charset="0"/>
              </a:rPr>
              <a:t>,</a:t>
            </a:r>
          </a:p>
          <a:p>
            <a:pPr algn="just" fontAlgn="base"/>
            <a:r>
              <a:rPr lang="ru-RU" dirty="0" smtClean="0">
                <a:latin typeface="Times New Roman" pitchFamily="18" charset="0"/>
                <a:cs typeface="Times New Roman" pitchFamily="18" charset="0"/>
              </a:rPr>
              <a:t>где </a:t>
            </a:r>
            <a:r>
              <a:rPr lang="ru-RU" b="1" dirty="0" err="1" smtClean="0">
                <a:latin typeface="Times New Roman" pitchFamily="18" charset="0"/>
                <a:cs typeface="Times New Roman" pitchFamily="18" charset="0"/>
              </a:rPr>
              <a:t>Ртр</a:t>
            </a:r>
            <a:r>
              <a:rPr lang="ru-RU" dirty="0" smtClean="0">
                <a:latin typeface="Times New Roman" pitchFamily="18" charset="0"/>
                <a:cs typeface="Times New Roman" pitchFamily="18" charset="0"/>
              </a:rPr>
              <a:t> – численность населения в трудоспособном возрасте; </a:t>
            </a:r>
          </a:p>
          <a:p>
            <a:pPr algn="just" fontAlgn="base"/>
            <a:r>
              <a:rPr lang="ru-RU" b="1" dirty="0" err="1" smtClean="0">
                <a:latin typeface="Times New Roman" pitchFamily="18" charset="0"/>
                <a:cs typeface="Times New Roman" pitchFamily="18" charset="0"/>
              </a:rPr>
              <a:t>Ринв</a:t>
            </a:r>
            <a:r>
              <a:rPr lang="ru-RU" dirty="0" smtClean="0">
                <a:latin typeface="Times New Roman" pitchFamily="18" charset="0"/>
                <a:cs typeface="Times New Roman" pitchFamily="18" charset="0"/>
              </a:rPr>
              <a:t> – численность неработающего населения того же возраста, считающегося, согласно установленным государством правовым нормам, нетрудоспособным (инвалиды I-II групп и лица льготных пенсионных возрастов); </a:t>
            </a:r>
          </a:p>
          <a:p>
            <a:pPr algn="just" fontAlgn="base"/>
            <a:r>
              <a:rPr lang="ru-RU" b="1" dirty="0" err="1" smtClean="0">
                <a:latin typeface="Times New Roman" pitchFamily="18" charset="0"/>
                <a:cs typeface="Times New Roman" pitchFamily="18" charset="0"/>
              </a:rPr>
              <a:t>Рпен</a:t>
            </a:r>
            <a:r>
              <a:rPr lang="ru-RU" dirty="0" smtClean="0">
                <a:latin typeface="Times New Roman" pitchFamily="18" charset="0"/>
                <a:cs typeface="Times New Roman" pitchFamily="18" charset="0"/>
              </a:rPr>
              <a:t> – работающие лица пенсионного возраста; </a:t>
            </a:r>
          </a:p>
          <a:p>
            <a:pPr algn="just" fontAlgn="base"/>
            <a:r>
              <a:rPr lang="ru-RU" b="1" dirty="0" err="1" smtClean="0">
                <a:latin typeface="Times New Roman" pitchFamily="18" charset="0"/>
                <a:cs typeface="Times New Roman" pitchFamily="18" charset="0"/>
              </a:rPr>
              <a:t>Рмол</a:t>
            </a:r>
            <a:r>
              <a:rPr lang="ru-RU" dirty="0" smtClean="0">
                <a:latin typeface="Times New Roman" pitchFamily="18" charset="0"/>
                <a:cs typeface="Times New Roman" pitchFamily="18" charset="0"/>
              </a:rPr>
              <a:t> – работающие подростки до 16 лет.</a:t>
            </a:r>
            <a:endParaRPr lang="ru-RU"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500034" y="428604"/>
            <a:ext cx="8358246" cy="3194721"/>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Статус занятости определяется для той части трудовых ресурсов, которая участвует в общественно-полезной деятельности. Часть населения, обеспечивающая предложение рабочей силы для производства товаров и услуг составляет </a:t>
            </a:r>
            <a:r>
              <a:rPr lang="ru-RU" b="1" i="1" dirty="0" smtClean="0">
                <a:latin typeface="Times New Roman" pitchFamily="18" charset="0"/>
                <a:cs typeface="Times New Roman" pitchFamily="18" charset="0"/>
              </a:rPr>
              <a:t>экономически активное население (рабочую силу). </a:t>
            </a:r>
            <a:r>
              <a:rPr lang="ru-RU" dirty="0" smtClean="0">
                <a:latin typeface="Times New Roman" pitchFamily="18" charset="0"/>
                <a:cs typeface="Times New Roman" pitchFamily="18" charset="0"/>
              </a:rPr>
              <a:t>Его численность измеряется по отношению к определенному периоду и включает занятых и безработных. </a:t>
            </a:r>
          </a:p>
          <a:p>
            <a:pPr indent="457200" algn="ctr">
              <a:lnSpc>
                <a:spcPct val="120000"/>
              </a:lnSpc>
            </a:pPr>
            <a:r>
              <a:rPr lang="ru-RU" sz="2000" b="1" dirty="0" err="1" smtClean="0">
                <a:latin typeface="Times New Roman" pitchFamily="18" charset="0"/>
                <a:cs typeface="Times New Roman" pitchFamily="18" charset="0"/>
              </a:rPr>
              <a:t>Эан=З</a:t>
            </a:r>
            <a:r>
              <a:rPr lang="ru-RU" sz="2000" b="1" dirty="0" smtClean="0">
                <a:latin typeface="Times New Roman" pitchFamily="18" charset="0"/>
                <a:cs typeface="Times New Roman" pitchFamily="18" charset="0"/>
              </a:rPr>
              <a:t> + Б</a:t>
            </a:r>
          </a:p>
          <a:p>
            <a:pPr indent="457200" algn="just">
              <a:lnSpc>
                <a:spcPct val="120000"/>
              </a:lnSpc>
            </a:pPr>
            <a:r>
              <a:rPr lang="ru-RU" dirty="0" smtClean="0">
                <a:latin typeface="Times New Roman" pitchFamily="18" charset="0"/>
                <a:cs typeface="Times New Roman" pitchFamily="18" charset="0"/>
              </a:rPr>
              <a:t>Где </a:t>
            </a:r>
            <a:r>
              <a:rPr lang="ru-RU" sz="2000" b="1" dirty="0" smtClean="0">
                <a:latin typeface="Times New Roman" pitchFamily="18" charset="0"/>
                <a:cs typeface="Times New Roman" pitchFamily="18" charset="0"/>
              </a:rPr>
              <a:t>З</a:t>
            </a:r>
            <a:r>
              <a:rPr lang="ru-RU" dirty="0" smtClean="0">
                <a:latin typeface="Times New Roman" pitchFamily="18" charset="0"/>
                <a:cs typeface="Times New Roman" pitchFamily="18" charset="0"/>
              </a:rPr>
              <a:t> – списочная численность занятых в регионе, области;</a:t>
            </a:r>
          </a:p>
          <a:p>
            <a:pPr indent="457200" algn="just">
              <a:lnSpc>
                <a:spcPct val="120000"/>
              </a:lnSpc>
            </a:pPr>
            <a:r>
              <a:rPr lang="ru-RU" sz="2000" b="1" dirty="0" smtClean="0">
                <a:latin typeface="Times New Roman" pitchFamily="18" charset="0"/>
                <a:cs typeface="Times New Roman" pitchFamily="18" charset="0"/>
              </a:rPr>
              <a:t>Б</a:t>
            </a:r>
            <a:r>
              <a:rPr lang="ru-RU" dirty="0" smtClean="0">
                <a:latin typeface="Times New Roman" pitchFamily="18" charset="0"/>
                <a:cs typeface="Times New Roman" pitchFamily="18" charset="0"/>
              </a:rPr>
              <a:t> – численность безработных</a:t>
            </a:r>
            <a:endParaRPr lang="ru-RU" dirty="0">
              <a:latin typeface="Times New Roman" pitchFamily="18" charset="0"/>
              <a:cs typeface="Times New Roman" pitchFamily="18" charset="0"/>
            </a:endParaRPr>
          </a:p>
        </p:txBody>
      </p:sp>
      <p:sp>
        <p:nvSpPr>
          <p:cNvPr id="4" name="Прямоугольник 3"/>
          <p:cNvSpPr/>
          <p:nvPr/>
        </p:nvSpPr>
        <p:spPr>
          <a:xfrm>
            <a:off x="357158" y="3500438"/>
            <a:ext cx="8501122" cy="2862322"/>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К занятым </a:t>
            </a:r>
            <a:r>
              <a:rPr lang="ru-RU" dirty="0" smtClean="0">
                <a:latin typeface="Times New Roman" pitchFamily="18" charset="0"/>
                <a:cs typeface="Times New Roman" pitchFamily="18" charset="0"/>
              </a:rPr>
              <a:t>в составе экономически активного населения относятся все лица независимо от возраста, которые в рассматриваемый период выполняли работу по найму, на условиях полного или неполного рабочего времени, а также временно отсутствующие по болезни. </a:t>
            </a:r>
          </a:p>
          <a:p>
            <a:pPr indent="457200" algn="just"/>
            <a:r>
              <a:rPr lang="ru-RU" b="1" dirty="0" smtClean="0">
                <a:latin typeface="Times New Roman" pitchFamily="18" charset="0"/>
                <a:cs typeface="Times New Roman" pitchFamily="18" charset="0"/>
              </a:rPr>
              <a:t>К безработным </a:t>
            </a:r>
            <a:r>
              <a:rPr lang="ru-RU" dirty="0" smtClean="0">
                <a:latin typeface="Times New Roman" pitchFamily="18" charset="0"/>
                <a:cs typeface="Times New Roman" pitchFamily="18" charset="0"/>
              </a:rPr>
              <a:t>относятся лица от 16 лет и старше, которые в рассматриваемый период не имели работы и занимались поиском работы. </a:t>
            </a:r>
          </a:p>
          <a:p>
            <a:pPr indent="457200" algn="just"/>
            <a:r>
              <a:rPr lang="ru-RU" b="1" dirty="0" smtClean="0">
                <a:latin typeface="Times New Roman" pitchFamily="18" charset="0"/>
                <a:cs typeface="Times New Roman" pitchFamily="18" charset="0"/>
              </a:rPr>
              <a:t>Экономически не активное население</a:t>
            </a:r>
            <a:r>
              <a:rPr lang="ru-RU" dirty="0" smtClean="0">
                <a:latin typeface="Times New Roman" pitchFamily="18" charset="0"/>
                <a:cs typeface="Times New Roman" pitchFamily="18" charset="0"/>
              </a:rPr>
              <a:t> – это та часть населения, которая не входит в состав рабочей силы ( студенты, учащиеся, военнослужащие, лица, занятые ведением домашнего хозяйства, лица, прекратившие поиск работы. Лица, получающие пенсии по старости, инвалиды….)</a:t>
            </a:r>
            <a:endParaRPr lang="ru-RU"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500034" y="1028343"/>
            <a:ext cx="8358246" cy="3054939"/>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Понятие «трудовые ресурсы» используется для характеристики трудоспособного населения в масштабах всей страны, региона отрасли, либо в рамках какой-либо профессиональной группы. В рамках отдельных предприятий наиболее употребляемым понятием является </a:t>
            </a:r>
            <a:r>
              <a:rPr lang="ru-RU" b="1" i="1" dirty="0" smtClean="0">
                <a:latin typeface="Times New Roman" pitchFamily="18" charset="0"/>
                <a:cs typeface="Times New Roman" pitchFamily="18" charset="0"/>
              </a:rPr>
              <a:t>«персонал», который представляет собой личный состав организаций, включающий всех наемных работников, также работающих собственников и совладельцев. </a:t>
            </a:r>
          </a:p>
          <a:p>
            <a:pPr indent="457200" algn="just">
              <a:lnSpc>
                <a:spcPct val="120000"/>
              </a:lnSpc>
            </a:pPr>
            <a:r>
              <a:rPr lang="ru-RU" dirty="0" smtClean="0">
                <a:latin typeface="Times New Roman" pitchFamily="18" charset="0"/>
                <a:cs typeface="Times New Roman" pitchFamily="18" charset="0"/>
              </a:rPr>
              <a:t>Использование разных терминов важно и потому, что есть установившиеся международные стандарты, опираясь на которые можно проводить сравнения между странами. </a:t>
            </a:r>
            <a:endParaRPr lang="ru-RU"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285720" y="642918"/>
            <a:ext cx="8429684" cy="5178341"/>
          </a:xfrm>
          <a:prstGeom prst="rect">
            <a:avLst/>
          </a:prstGeom>
        </p:spPr>
        <p:txBody>
          <a:bodyPr wrap="square">
            <a:spAutoFit/>
          </a:bodyPr>
          <a:lstStyle/>
          <a:p>
            <a:pPr algn="ctr"/>
            <a:r>
              <a:rPr lang="ru-RU" sz="2000" b="1" u="sng" dirty="0" smtClean="0">
                <a:latin typeface="Times New Roman" pitchFamily="18" charset="0"/>
                <a:cs typeface="Times New Roman" pitchFamily="18" charset="0"/>
              </a:rPr>
              <a:t>ПРИЗНАКИ ПЕРСОНАЛА </a:t>
            </a:r>
          </a:p>
          <a:p>
            <a:pPr algn="ctr"/>
            <a:endParaRPr lang="ru-RU" b="1" dirty="0" smtClean="0">
              <a:latin typeface="Times New Roman" pitchFamily="18" charset="0"/>
              <a:cs typeface="Times New Roman" pitchFamily="18" charset="0"/>
            </a:endParaRPr>
          </a:p>
          <a:p>
            <a:pPr indent="457200" algn="just">
              <a:lnSpc>
                <a:spcPct val="125000"/>
              </a:lnSpc>
              <a:buFont typeface="Wingdings" pitchFamily="2" charset="2"/>
              <a:buChar char="Ø"/>
            </a:pPr>
            <a:r>
              <a:rPr lang="ru-RU" dirty="0" smtClean="0">
                <a:latin typeface="Times New Roman" pitchFamily="18" charset="0"/>
                <a:cs typeface="Times New Roman" pitchFamily="18" charset="0"/>
              </a:rPr>
              <a:t> наличие его трудовых взаимоотношений с работодателем, которые оформляются трудовым договором (контрактом). Работающие собственники и совладельцы организации включаются в состав персонала, если они кроме причитающейся им части доходов получают соответствующую оплату за то, что участвуют своим личным трудом в деятельности организации; </a:t>
            </a:r>
          </a:p>
          <a:p>
            <a:pPr indent="457200" algn="just">
              <a:lnSpc>
                <a:spcPct val="125000"/>
              </a:lnSpc>
              <a:buFont typeface="Wingdings" pitchFamily="2" charset="2"/>
              <a:buChar char="Ø"/>
            </a:pPr>
            <a:r>
              <a:rPr lang="ru-RU" dirty="0" smtClean="0">
                <a:latin typeface="Times New Roman" pitchFamily="18" charset="0"/>
                <a:cs typeface="Times New Roman" pitchFamily="18" charset="0"/>
              </a:rPr>
              <a:t> обладание определенными качественными характеристиками (профессией, специальностью, квалификацией, компетентностью и др.), наличие которых определяет деятельность работника на конкретной должности или рабочем месте, а следовательно, отнесение его к одной из категорий персонала: руководителей, специалистов, других служащих (технических исполнителей), рабочих; </a:t>
            </a:r>
          </a:p>
          <a:p>
            <a:pPr indent="457200" algn="just">
              <a:lnSpc>
                <a:spcPct val="125000"/>
              </a:lnSpc>
              <a:buFont typeface="Wingdings" pitchFamily="2" charset="2"/>
              <a:buChar char="Ø"/>
            </a:pPr>
            <a:r>
              <a:rPr lang="ru-RU" dirty="0" smtClean="0">
                <a:latin typeface="Times New Roman" pitchFamily="18" charset="0"/>
                <a:cs typeface="Times New Roman" pitchFamily="18" charset="0"/>
              </a:rPr>
              <a:t> целевая направленность деятельности персонала, т.е. обеспечение достижения целей организации путем установления адекватных им целей отдельного работника и создания условий для их эффективной реализации.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428596" y="428604"/>
            <a:ext cx="8358246" cy="5410712"/>
          </a:xfrm>
          <a:prstGeom prst="rect">
            <a:avLst/>
          </a:prstGeom>
        </p:spPr>
        <p:txBody>
          <a:bodyPr wrap="square">
            <a:spAutoFit/>
          </a:bodyPr>
          <a:lstStyle/>
          <a:p>
            <a:pPr indent="457200" algn="just">
              <a:lnSpc>
                <a:spcPct val="120000"/>
              </a:lnSpc>
            </a:pPr>
            <a:r>
              <a:rPr lang="ru-RU" b="1" dirty="0" smtClean="0">
                <a:latin typeface="Times New Roman" pitchFamily="18" charset="0"/>
                <a:cs typeface="Times New Roman" pitchFamily="18" charset="0"/>
              </a:rPr>
              <a:t>Человеческие ресурсы - понятие, отражающее главное богатство любого общества, процветание которого возможно при создании условий для воспроизводства, развития, использования этого ресурса с учетом интересов каждого человека. </a:t>
            </a:r>
            <a:r>
              <a:rPr lang="ru-RU" dirty="0" smtClean="0">
                <a:latin typeface="Times New Roman" pitchFamily="18" charset="0"/>
                <a:cs typeface="Times New Roman" pitchFamily="18" charset="0"/>
              </a:rPr>
              <a:t>Понятие «человеческие ресурсы» более емкое, чем «трудовые ресурсы» и «персонал», так как содержит в себе совокупность </a:t>
            </a:r>
            <a:r>
              <a:rPr lang="ru-RU" dirty="0" err="1" smtClean="0">
                <a:latin typeface="Times New Roman" pitchFamily="18" charset="0"/>
                <a:cs typeface="Times New Roman" pitchFamily="18" charset="0"/>
              </a:rPr>
              <a:t>социокультурных</a:t>
            </a:r>
            <a:r>
              <a:rPr lang="ru-RU" dirty="0" smtClean="0">
                <a:latin typeface="Times New Roman" pitchFamily="18" charset="0"/>
                <a:cs typeface="Times New Roman" pitchFamily="18" charset="0"/>
              </a:rPr>
              <a:t> характеристик и личностно-психологических свойств людей. </a:t>
            </a:r>
          </a:p>
          <a:p>
            <a:pPr indent="457200" algn="just">
              <a:lnSpc>
                <a:spcPct val="120000"/>
              </a:lnSpc>
            </a:pPr>
            <a:r>
              <a:rPr lang="ru-RU" b="1" dirty="0" smtClean="0">
                <a:latin typeface="Times New Roman" pitchFamily="18" charset="0"/>
                <a:cs typeface="Times New Roman" pitchFamily="18" charset="0"/>
              </a:rPr>
              <a:t>Основными характеристиками персонала организации являются: численность и структура. </a:t>
            </a:r>
          </a:p>
          <a:p>
            <a:pPr indent="457200" algn="just">
              <a:lnSpc>
                <a:spcPct val="120000"/>
              </a:lnSpc>
            </a:pPr>
            <a:r>
              <a:rPr lang="ru-RU" b="1" dirty="0" smtClean="0">
                <a:latin typeface="Times New Roman" pitchFamily="18" charset="0"/>
                <a:cs typeface="Times New Roman" pitchFamily="18" charset="0"/>
              </a:rPr>
              <a:t>Численность персонала организации зависит от характера, масштаба, сложности, трудоемкости производственных (или иных) и управленческих процессов, степени их механизации, автоматизации, компьютеризации. </a:t>
            </a:r>
            <a:r>
              <a:rPr lang="ru-RU" dirty="0" smtClean="0">
                <a:latin typeface="Times New Roman" pitchFamily="18" charset="0"/>
                <a:cs typeface="Times New Roman" pitchFamily="18" charset="0"/>
              </a:rPr>
              <a:t>Эти факторы определяют ее нормативную (плановую) величину. Более объективно персонал характеризуется списочной (фактической) численностью, т.е. числом </a:t>
            </a:r>
            <a:r>
              <a:rPr lang="ru-RU" b="1" dirty="0" smtClean="0">
                <a:latin typeface="Times New Roman" pitchFamily="18" charset="0"/>
                <a:cs typeface="Times New Roman" pitchFamily="18" charset="0"/>
              </a:rPr>
              <a:t>сотрудников, которые официально работают в организации в данный момент. </a:t>
            </a:r>
          </a:p>
          <a:p>
            <a:pPr indent="457200" algn="just">
              <a:lnSpc>
                <a:spcPct val="120000"/>
              </a:lnSpc>
            </a:pPr>
            <a:r>
              <a:rPr lang="ru-RU" b="1" dirty="0" smtClean="0">
                <a:latin typeface="Times New Roman" pitchFamily="18" charset="0"/>
                <a:cs typeface="Times New Roman" pitchFamily="18" charset="0"/>
              </a:rPr>
              <a:t>Структура персонала организации - это совокупность отдельных групп работников, объединенных по какому-либо признаку.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428604"/>
            <a:ext cx="8501122" cy="369332"/>
          </a:xfrm>
          <a:prstGeom prst="rect">
            <a:avLst/>
          </a:prstGeom>
        </p:spPr>
        <p:txBody>
          <a:bodyPr wrap="square">
            <a:spAutoFit/>
          </a:bodyPr>
          <a:lstStyle/>
          <a:p>
            <a:pPr algn="ctr"/>
            <a:r>
              <a:rPr lang="ru-RU" dirty="0" smtClean="0">
                <a:latin typeface="Times New Roman" pitchFamily="18" charset="0"/>
                <a:cs typeface="Times New Roman" pitchFamily="18" charset="0"/>
              </a:rPr>
              <a:t>1. Теории управления о роли человека в организации </a:t>
            </a:r>
            <a:endParaRPr lang="ru-RU"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14282" y="857232"/>
          <a:ext cx="8644000" cy="5855022"/>
        </p:xfrm>
        <a:graphic>
          <a:graphicData uri="http://schemas.openxmlformats.org/drawingml/2006/table">
            <a:tbl>
              <a:tblPr firstRow="1" bandRow="1">
                <a:tableStyleId>{7DF18680-E054-41AD-8BC1-D1AEF772440D}</a:tableStyleId>
              </a:tblPr>
              <a:tblGrid>
                <a:gridCol w="1857388">
                  <a:extLst>
                    <a:ext uri="{9D8B030D-6E8A-4147-A177-3AD203B41FA5}">
                      <a16:colId xmlns:a16="http://schemas.microsoft.com/office/drawing/2014/main" val="20000"/>
                    </a:ext>
                  </a:extLst>
                </a:gridCol>
                <a:gridCol w="2000264">
                  <a:extLst>
                    <a:ext uri="{9D8B030D-6E8A-4147-A177-3AD203B41FA5}">
                      <a16:colId xmlns:a16="http://schemas.microsoft.com/office/drawing/2014/main" val="20001"/>
                    </a:ext>
                  </a:extLst>
                </a:gridCol>
                <a:gridCol w="2286016">
                  <a:extLst>
                    <a:ext uri="{9D8B030D-6E8A-4147-A177-3AD203B41FA5}">
                      <a16:colId xmlns:a16="http://schemas.microsoft.com/office/drawing/2014/main" val="20002"/>
                    </a:ext>
                  </a:extLst>
                </a:gridCol>
                <a:gridCol w="2500332">
                  <a:extLst>
                    <a:ext uri="{9D8B030D-6E8A-4147-A177-3AD203B41FA5}">
                      <a16:colId xmlns:a16="http://schemas.microsoft.com/office/drawing/2014/main" val="20003"/>
                    </a:ext>
                  </a:extLst>
                </a:gridCol>
              </a:tblGrid>
              <a:tr h="642942">
                <a:tc>
                  <a:txBody>
                    <a:bodyPr/>
                    <a:lstStyle/>
                    <a:p>
                      <a:pPr algn="ctr"/>
                      <a:r>
                        <a:rPr lang="ru-RU" dirty="0" smtClean="0">
                          <a:solidFill>
                            <a:schemeClr val="tx1"/>
                          </a:solidFill>
                          <a:latin typeface="Times New Roman" pitchFamily="18" charset="0"/>
                          <a:cs typeface="Times New Roman" pitchFamily="18" charset="0"/>
                        </a:rPr>
                        <a:t>Наименование теорий</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Постулаты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Задачи руководителя</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Ожидаемые</a:t>
                      </a:r>
                      <a:r>
                        <a:rPr lang="ru-RU" baseline="0" dirty="0" smtClean="0">
                          <a:solidFill>
                            <a:schemeClr val="tx1"/>
                          </a:solidFill>
                          <a:latin typeface="Times New Roman" pitchFamily="18" charset="0"/>
                          <a:cs typeface="Times New Roman" pitchFamily="18" charset="0"/>
                        </a:rPr>
                        <a:t> результаты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343141">
                <a:tc>
                  <a:txBody>
                    <a:bodyPr/>
                    <a:lstStyle/>
                    <a:p>
                      <a:r>
                        <a:rPr lang="ru-RU" sz="1600" b="1" dirty="0" smtClean="0">
                          <a:solidFill>
                            <a:schemeClr val="tx1"/>
                          </a:solidFill>
                          <a:latin typeface="Times New Roman" pitchFamily="18" charset="0"/>
                          <a:cs typeface="Times New Roman" pitchFamily="18" charset="0"/>
                        </a:rPr>
                        <a:t>Теории человеческих отношений</a:t>
                      </a:r>
                    </a:p>
                    <a:p>
                      <a:endParaRPr lang="ru-RU" sz="1600" dirty="0" smtClean="0">
                        <a:solidFill>
                          <a:schemeClr val="tx1"/>
                        </a:solidFill>
                        <a:latin typeface="Times New Roman" pitchFamily="18" charset="0"/>
                        <a:cs typeface="Times New Roman" pitchFamily="18" charset="0"/>
                      </a:endParaRPr>
                    </a:p>
                    <a:p>
                      <a:r>
                        <a:rPr lang="ru-RU" sz="1600" kern="1200" baseline="0" dirty="0" smtClean="0">
                          <a:solidFill>
                            <a:schemeClr val="dk1"/>
                          </a:solidFill>
                          <a:latin typeface="Times New Roman" pitchFamily="18" charset="0"/>
                          <a:ea typeface="+mn-ea"/>
                          <a:cs typeface="Times New Roman" pitchFamily="18" charset="0"/>
                        </a:rPr>
                        <a:t>Э. </a:t>
                      </a:r>
                      <a:r>
                        <a:rPr lang="ru-RU" sz="1600" kern="1200" baseline="0" dirty="0" err="1" smtClean="0">
                          <a:solidFill>
                            <a:schemeClr val="dk1"/>
                          </a:solidFill>
                          <a:latin typeface="Times New Roman" pitchFamily="18" charset="0"/>
                          <a:ea typeface="+mn-ea"/>
                          <a:cs typeface="Times New Roman" pitchFamily="18" charset="0"/>
                        </a:rPr>
                        <a:t>Мэйо</a:t>
                      </a:r>
                      <a:r>
                        <a:rPr lang="ru-RU" sz="1600" kern="1200" baseline="0" dirty="0" smtClean="0">
                          <a:solidFill>
                            <a:schemeClr val="dk1"/>
                          </a:solidFill>
                          <a:latin typeface="Times New Roman" pitchFamily="18" charset="0"/>
                          <a:ea typeface="+mn-ea"/>
                          <a:cs typeface="Times New Roman" pitchFamily="18" charset="0"/>
                        </a:rPr>
                        <a:t>, </a:t>
                      </a:r>
                    </a:p>
                    <a:p>
                      <a:r>
                        <a:rPr lang="ru-RU" sz="1600" kern="1200" baseline="0" dirty="0" err="1" smtClean="0">
                          <a:solidFill>
                            <a:schemeClr val="dk1"/>
                          </a:solidFill>
                          <a:latin typeface="Times New Roman" pitchFamily="18" charset="0"/>
                          <a:ea typeface="+mn-ea"/>
                          <a:cs typeface="Times New Roman" pitchFamily="18" charset="0"/>
                        </a:rPr>
                        <a:t>Ликарт</a:t>
                      </a:r>
                      <a:r>
                        <a:rPr lang="ru-RU" sz="1600" kern="1200" baseline="0" dirty="0" smtClean="0">
                          <a:solidFill>
                            <a:schemeClr val="dk1"/>
                          </a:solidFill>
                          <a:latin typeface="Times New Roman" pitchFamily="18" charset="0"/>
                          <a:ea typeface="+mn-ea"/>
                          <a:cs typeface="Times New Roman" pitchFamily="18" charset="0"/>
                        </a:rPr>
                        <a:t>, </a:t>
                      </a:r>
                    </a:p>
                    <a:p>
                      <a:r>
                        <a:rPr lang="ru-RU" sz="1600" kern="1200" baseline="0" dirty="0" smtClean="0">
                          <a:solidFill>
                            <a:schemeClr val="dk1"/>
                          </a:solidFill>
                          <a:latin typeface="Times New Roman" pitchFamily="18" charset="0"/>
                          <a:ea typeface="+mn-ea"/>
                          <a:cs typeface="Times New Roman" pitchFamily="18" charset="0"/>
                        </a:rPr>
                        <a:t>Р. Блейк и др. </a:t>
                      </a:r>
                    </a:p>
                    <a:p>
                      <a:endParaRPr lang="ru-RU" sz="1600" b="1" kern="1200" baseline="0" dirty="0" smtClean="0">
                        <a:solidFill>
                          <a:schemeClr val="dk1"/>
                        </a:solidFill>
                        <a:latin typeface="Times New Roman" pitchFamily="18" charset="0"/>
                        <a:ea typeface="+mn-ea"/>
                        <a:cs typeface="Times New Roman" pitchFamily="18" charset="0"/>
                      </a:endParaRPr>
                    </a:p>
                    <a:p>
                      <a:r>
                        <a:rPr lang="ru-RU" sz="1600" kern="1200" baseline="0" dirty="0" smtClean="0">
                          <a:solidFill>
                            <a:schemeClr val="dk1"/>
                          </a:solidFill>
                          <a:latin typeface="Times New Roman" pitchFamily="18" charset="0"/>
                          <a:ea typeface="+mn-ea"/>
                          <a:cs typeface="Times New Roman" pitchFamily="18" charset="0"/>
                        </a:rPr>
                        <a:t>С 1930 г.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Индивиды стремятся быть полезными и значимыми, они испытывают желание быть интегрированными, признанными как индивиды. Эти потребности являются более важными, чем деньги, в побуждении и </a:t>
                      </a:r>
                      <a:r>
                        <a:rPr lang="ru-RU" sz="1600" kern="1200" baseline="0" dirty="0" err="1" smtClean="0">
                          <a:solidFill>
                            <a:schemeClr val="dk1"/>
                          </a:solidFill>
                          <a:latin typeface="Times New Roman" pitchFamily="18" charset="0"/>
                          <a:ea typeface="+mn-ea"/>
                          <a:cs typeface="Times New Roman" pitchFamily="18" charset="0"/>
                        </a:rPr>
                        <a:t>мотивированности</a:t>
                      </a:r>
                      <a:r>
                        <a:rPr lang="ru-RU" sz="1600" kern="1200" baseline="0" dirty="0" smtClean="0">
                          <a:solidFill>
                            <a:schemeClr val="dk1"/>
                          </a:solidFill>
                          <a:latin typeface="Times New Roman" pitchFamily="18" charset="0"/>
                          <a:ea typeface="+mn-ea"/>
                          <a:cs typeface="Times New Roman" pitchFamily="18" charset="0"/>
                        </a:rPr>
                        <a:t> к труду </a:t>
                      </a:r>
                    </a:p>
                    <a:p>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Главная задача руководителя сделать так, чтобы каждый чувствовал себя полезным и нужным. Он должен информировать своих подчиненных о планах, а также учитывать их предложения по улучшению этих планов. Руководитель должен предоставлять своим подчиненным возможность определенной самостоятельности и определенный личный самоконтроль над исполнением рутинных операций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Факт обмена информацией с подчиненными и их участия в рутинных решениях позволяет руководителю удовлетворить основные потребности по взаимодействию индивидов и в чувстве их собственной значимости. Факт удовлетворения потребностей поднимает их дух и уменьшает чувство противодействия официальным властям, т.е. подчиненные охотнее общаются с руководством </a:t>
                      </a:r>
                    </a:p>
                    <a:p>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214282" y="428604"/>
            <a:ext cx="8572560" cy="387798"/>
          </a:xfrm>
          <a:prstGeom prst="rect">
            <a:avLst/>
          </a:prstGeom>
        </p:spPr>
        <p:txBody>
          <a:bodyPr wrap="square">
            <a:spAutoFit/>
          </a:bodyPr>
          <a:lstStyle/>
          <a:p>
            <a:pPr indent="457200" algn="ctr">
              <a:lnSpc>
                <a:spcPct val="120000"/>
              </a:lnSpc>
            </a:pPr>
            <a:r>
              <a:rPr lang="ru-RU" sz="1600" b="1" dirty="0" smtClean="0">
                <a:latin typeface="Times New Roman" pitchFamily="18" charset="0"/>
                <a:cs typeface="Times New Roman" pitchFamily="18" charset="0"/>
              </a:rPr>
              <a:t>ОСНОВНЫЕ ПРИЗНАКИ СТРУКТУРИРОВАНИЯ ПЕРСОНАЛА ОРГАНИЗАЦИИ </a:t>
            </a:r>
          </a:p>
        </p:txBody>
      </p:sp>
      <p:sp>
        <p:nvSpPr>
          <p:cNvPr id="4" name="Прямоугольник 3"/>
          <p:cNvSpPr/>
          <p:nvPr/>
        </p:nvSpPr>
        <p:spPr>
          <a:xfrm>
            <a:off x="214282" y="785794"/>
            <a:ext cx="8643998" cy="5847755"/>
          </a:xfrm>
          <a:prstGeom prst="rect">
            <a:avLst/>
          </a:prstGeom>
        </p:spPr>
        <p:txBody>
          <a:bodyPr wrap="square">
            <a:spAutoFit/>
          </a:bodyPr>
          <a:lstStyle/>
          <a:p>
            <a:pPr indent="457200" algn="just"/>
            <a:r>
              <a:rPr lang="ru-RU" sz="1700" b="1" dirty="0" smtClean="0">
                <a:latin typeface="Times New Roman" pitchFamily="18" charset="0"/>
                <a:cs typeface="Times New Roman" pitchFamily="18" charset="0"/>
              </a:rPr>
              <a:t>По признаку участия в производственном или управленческом процессе</a:t>
            </a:r>
            <a:r>
              <a:rPr lang="ru-RU" sz="1700" dirty="0" smtClean="0">
                <a:latin typeface="Times New Roman" pitchFamily="18" charset="0"/>
                <a:cs typeface="Times New Roman" pitchFamily="18" charset="0"/>
              </a:rPr>
              <a:t>, т.е. по характеру трудовых функций, а, следовательно, занимаемой должности. </a:t>
            </a:r>
          </a:p>
          <a:p>
            <a:pPr indent="457200" algn="just"/>
            <a:r>
              <a:rPr lang="ru-RU" sz="1700" b="1" dirty="0" smtClean="0">
                <a:latin typeface="Times New Roman" pitchFamily="18" charset="0"/>
                <a:cs typeface="Times New Roman" pitchFamily="18" charset="0"/>
              </a:rPr>
              <a:t>Профессиональная структура персонала организации</a:t>
            </a:r>
            <a:r>
              <a:rPr lang="ru-RU" sz="1700" dirty="0" smtClean="0">
                <a:latin typeface="Times New Roman" pitchFamily="18" charset="0"/>
                <a:cs typeface="Times New Roman" pitchFamily="18" charset="0"/>
              </a:rPr>
              <a:t> - это соотношение представителей различных профессий или специальностей (экономистов, бухгалтеров, инженеров, юристов и т.д.), обладающих комплексом теоретических знаний и практических навыков, приобретенных в результате обучения и опыта работы в конкретной области. </a:t>
            </a:r>
          </a:p>
          <a:p>
            <a:pPr indent="457200" algn="just"/>
            <a:r>
              <a:rPr lang="ru-RU" sz="1700" b="1" dirty="0" smtClean="0">
                <a:latin typeface="Times New Roman" pitchFamily="18" charset="0"/>
                <a:cs typeface="Times New Roman" pitchFamily="18" charset="0"/>
              </a:rPr>
              <a:t>Квалификационная структура персонала</a:t>
            </a:r>
            <a:r>
              <a:rPr lang="ru-RU" sz="1700" dirty="0" smtClean="0">
                <a:latin typeface="Times New Roman" pitchFamily="18" charset="0"/>
                <a:cs typeface="Times New Roman" pitchFamily="18" charset="0"/>
              </a:rPr>
              <a:t> - это соотношение работников различного уровня квалификации (т.е. степени профессиональной подготовки), необходимого для выполнения определенных трудовых функций. В нашей стране уровень квалификации рабочих характеризуется разрядом или классом (например, водителей), а для специалистов — категорией, разрядом или классом. </a:t>
            </a:r>
          </a:p>
          <a:p>
            <a:pPr indent="457200" algn="just"/>
            <a:r>
              <a:rPr lang="ru-RU" sz="1700" b="1" dirty="0" smtClean="0">
                <a:latin typeface="Times New Roman" pitchFamily="18" charset="0"/>
                <a:cs typeface="Times New Roman" pitchFamily="18" charset="0"/>
              </a:rPr>
              <a:t>Половозрастная структура персонала организации</a:t>
            </a:r>
            <a:r>
              <a:rPr lang="ru-RU" sz="1700" dirty="0" smtClean="0">
                <a:latin typeface="Times New Roman" pitchFamily="18" charset="0"/>
                <a:cs typeface="Times New Roman" pitchFamily="18" charset="0"/>
              </a:rPr>
              <a:t> — это соотношение групп персонала по полу (мужчины, женщины) и возрасту. Возрастная структура характеризуется долей лиц соответствующих возрастов в общей численности персонала. При изучении возрастного состава рекомендуются следующие группировки: </a:t>
            </a:r>
          </a:p>
          <a:p>
            <a:pPr indent="457200" algn="just"/>
            <a:r>
              <a:rPr lang="ru-RU" sz="1700" b="1" i="1" dirty="0" smtClean="0">
                <a:latin typeface="Times New Roman" pitchFamily="18" charset="0"/>
                <a:cs typeface="Times New Roman" pitchFamily="18" charset="0"/>
              </a:rPr>
              <a:t>Структура персонала по стажу </a:t>
            </a:r>
            <a:r>
              <a:rPr lang="ru-RU" sz="1700" dirty="0" smtClean="0">
                <a:latin typeface="Times New Roman" pitchFamily="18" charset="0"/>
                <a:cs typeface="Times New Roman" pitchFamily="18" charset="0"/>
              </a:rPr>
              <a:t>может рассматриваться двояко: по общему стажу и стажу работы в данной организации. </a:t>
            </a:r>
          </a:p>
          <a:p>
            <a:pPr indent="457200" algn="just"/>
            <a:r>
              <a:rPr lang="ru-RU" sz="1700" b="1" i="1" dirty="0" smtClean="0">
                <a:latin typeface="Times New Roman" pitchFamily="18" charset="0"/>
                <a:cs typeface="Times New Roman" pitchFamily="18" charset="0"/>
              </a:rPr>
              <a:t>Структура персонала по уровню образования </a:t>
            </a:r>
            <a:r>
              <a:rPr lang="ru-RU" sz="1700" dirty="0" smtClean="0">
                <a:latin typeface="Times New Roman" pitchFamily="18" charset="0"/>
                <a:cs typeface="Times New Roman" pitchFamily="18" charset="0"/>
              </a:rPr>
              <a:t>(общего и специального) характеризует выделение лиц, имеющих высшее образование, в том числе по уровню подготовки - бакалавр, специалист, магистр; незаконченное высшее (более половины срока обучения); среднее специальное; среднее общее; неполное среднее; начальное.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214282" y="428604"/>
            <a:ext cx="8715436" cy="6130909"/>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Кроме терминов «трудовые ресурсы» и «персонал» в науке и практике экономики, социологии, управления с 80-х годов стал применяться термин «трудовой потенциал» общества, отдельного работника. Это понятие является более объемным, разносторонним, его основой является термин «потенциал» - источник возможностей, средств, запаса. </a:t>
            </a:r>
          </a:p>
          <a:p>
            <a:pPr indent="457200" algn="just">
              <a:lnSpc>
                <a:spcPct val="120000"/>
              </a:lnSpc>
            </a:pPr>
            <a:r>
              <a:rPr lang="ru-RU" b="1" dirty="0" smtClean="0">
                <a:latin typeface="Times New Roman" pitchFamily="18" charset="0"/>
                <a:cs typeface="Times New Roman" pitchFamily="18" charset="0"/>
              </a:rPr>
              <a:t>Трудовой потенциал работника - это совокупность физических и духовных качеств человека, определяющих возможность и границы его участия в трудовой деятельности, способность достигать в заданных условиях определенных результатов, а также совершенствоваться в процессе труда. </a:t>
            </a:r>
          </a:p>
          <a:p>
            <a:pPr indent="457200" algn="ctr"/>
            <a:r>
              <a:rPr lang="ru-RU" b="1" u="sng" dirty="0" smtClean="0">
                <a:latin typeface="Times New Roman" pitchFamily="18" charset="0"/>
                <a:cs typeface="Times New Roman" pitchFamily="18" charset="0"/>
              </a:rPr>
              <a:t>Основными компонентами трудового потенциала работника являются: </a:t>
            </a:r>
          </a:p>
          <a:p>
            <a:pPr indent="457200" algn="just">
              <a:buFont typeface="Wingdings" pitchFamily="2" charset="2"/>
              <a:buChar char="Ø"/>
            </a:pPr>
            <a:r>
              <a:rPr lang="ru-RU" b="1" dirty="0" smtClean="0">
                <a:latin typeface="Times New Roman" pitchFamily="18" charset="0"/>
                <a:cs typeface="Times New Roman" pitchFamily="18" charset="0"/>
              </a:rPr>
              <a:t> психофизиологическая составляющая:</a:t>
            </a:r>
            <a:r>
              <a:rPr lang="ru-RU" dirty="0" smtClean="0">
                <a:latin typeface="Times New Roman" pitchFamily="18" charset="0"/>
                <a:cs typeface="Times New Roman" pitchFamily="18" charset="0"/>
              </a:rPr>
              <a:t> состояние здоровья, работоспособность, выносливость, способности и склонности человека, тип нервной системы и др.; </a:t>
            </a:r>
          </a:p>
          <a:p>
            <a:pPr indent="457200" algn="just">
              <a:buFont typeface="Wingdings" pitchFamily="2" charset="2"/>
              <a:buChar char="Ø"/>
            </a:pPr>
            <a:r>
              <a:rPr lang="ru-RU" b="1" dirty="0" smtClean="0">
                <a:latin typeface="Times New Roman" pitchFamily="18" charset="0"/>
                <a:cs typeface="Times New Roman" pitchFamily="18" charset="0"/>
              </a:rPr>
              <a:t>социально-демографическая составляющая:</a:t>
            </a:r>
            <a:r>
              <a:rPr lang="ru-RU" dirty="0" smtClean="0">
                <a:latin typeface="Times New Roman" pitchFamily="18" charset="0"/>
                <a:cs typeface="Times New Roman" pitchFamily="18" charset="0"/>
              </a:rPr>
              <a:t> возраст, пол, семейное положение и др.; </a:t>
            </a:r>
          </a:p>
          <a:p>
            <a:pPr indent="457200" algn="just">
              <a:buFont typeface="Wingdings" pitchFamily="2" charset="2"/>
              <a:buChar char="Ø"/>
            </a:pPr>
            <a:r>
              <a:rPr lang="ru-RU" b="1" dirty="0" smtClean="0">
                <a:latin typeface="Times New Roman" pitchFamily="18" charset="0"/>
                <a:cs typeface="Times New Roman" pitchFamily="18" charset="0"/>
              </a:rPr>
              <a:t>квалификационная составляющая:</a:t>
            </a:r>
            <a:r>
              <a:rPr lang="ru-RU" dirty="0" smtClean="0">
                <a:latin typeface="Times New Roman" pitchFamily="18" charset="0"/>
                <a:cs typeface="Times New Roman" pitchFamily="18" charset="0"/>
              </a:rPr>
              <a:t> уровень образования, объем специальных знаний, трудовых навыков, способность к инновациям, интеллект, творческие способности, профессионализм; </a:t>
            </a:r>
          </a:p>
          <a:p>
            <a:pPr indent="457200" algn="just">
              <a:buFont typeface="Wingdings" pitchFamily="2" charset="2"/>
              <a:buChar char="Ø"/>
            </a:pPr>
            <a:r>
              <a:rPr lang="ru-RU" b="1" dirty="0" smtClean="0">
                <a:latin typeface="Times New Roman" pitchFamily="18" charset="0"/>
                <a:cs typeface="Times New Roman" pitchFamily="18" charset="0"/>
              </a:rPr>
              <a:t>личностная составляющая:</a:t>
            </a:r>
            <a:r>
              <a:rPr lang="ru-RU" dirty="0" smtClean="0">
                <a:latin typeface="Times New Roman" pitchFamily="18" charset="0"/>
                <a:cs typeface="Times New Roman" pitchFamily="18" charset="0"/>
              </a:rPr>
              <a:t> отношение к труду, дисциплинированность, активность, ценностные ориентации, </a:t>
            </a:r>
            <a:r>
              <a:rPr lang="ru-RU" dirty="0" err="1" smtClean="0">
                <a:latin typeface="Times New Roman" pitchFamily="18" charset="0"/>
                <a:cs typeface="Times New Roman" pitchFamily="18" charset="0"/>
              </a:rPr>
              <a:t>мотивированность</a:t>
            </a:r>
            <a:r>
              <a:rPr lang="ru-RU" dirty="0" smtClean="0">
                <a:latin typeface="Times New Roman" pitchFamily="18" charset="0"/>
                <a:cs typeface="Times New Roman" pitchFamily="18" charset="0"/>
              </a:rPr>
              <a:t>, нравственность и др. </a:t>
            </a:r>
            <a:endParaRPr lang="ru-RU"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Трудовые ресурсы, персонал и трудовой потенциал организации</a:t>
            </a:r>
            <a:endParaRPr lang="ru-RU" dirty="0"/>
          </a:p>
        </p:txBody>
      </p:sp>
      <p:sp>
        <p:nvSpPr>
          <p:cNvPr id="3" name="Прямоугольник 2"/>
          <p:cNvSpPr/>
          <p:nvPr/>
        </p:nvSpPr>
        <p:spPr>
          <a:xfrm>
            <a:off x="214282" y="428604"/>
            <a:ext cx="8715436" cy="6494085"/>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Трудовой потенциал работника не является величиной постоянной, он может изменяться как в сторону увеличения, так и уменьшения. Накапливаемые в процессе трудовой деятельности созидательные способности работника повышаются по мере усвоения новых знаний и навыков, укрепления здоровья, улучшения условий труда. </a:t>
            </a:r>
          </a:p>
          <a:p>
            <a:pPr indent="457200" algn="just"/>
            <a:r>
              <a:rPr lang="ru-RU" dirty="0" smtClean="0">
                <a:latin typeface="Times New Roman" pitchFamily="18" charset="0"/>
                <a:cs typeface="Times New Roman" pitchFamily="18" charset="0"/>
              </a:rPr>
              <a:t>На практике применяются следующие методы измерения трудового потенциала: </a:t>
            </a:r>
          </a:p>
          <a:p>
            <a:pPr indent="457200" algn="just"/>
            <a:r>
              <a:rPr lang="ru-RU" b="1" dirty="0" smtClean="0">
                <a:latin typeface="Times New Roman" pitchFamily="18" charset="0"/>
                <a:cs typeface="Times New Roman" pitchFamily="18" charset="0"/>
              </a:rPr>
              <a:t>Количественная оценка </a:t>
            </a:r>
            <a:r>
              <a:rPr lang="ru-RU" dirty="0" smtClean="0">
                <a:latin typeface="Times New Roman" pitchFamily="18" charset="0"/>
                <a:cs typeface="Times New Roman" pitchFamily="18" charset="0"/>
              </a:rPr>
              <a:t>- пол, возраст, стаж, уровень, образования, состояние здоровья) </a:t>
            </a:r>
          </a:p>
          <a:p>
            <a:pPr indent="457200" algn="just"/>
            <a:r>
              <a:rPr lang="ru-RU" b="1" dirty="0" smtClean="0">
                <a:latin typeface="Times New Roman" pitchFamily="18" charset="0"/>
                <a:cs typeface="Times New Roman" pitchFamily="18" charset="0"/>
              </a:rPr>
              <a:t>Бальная оценка </a:t>
            </a:r>
            <a:r>
              <a:rPr lang="ru-RU" dirty="0" smtClean="0">
                <a:latin typeface="Times New Roman" pitchFamily="18" charset="0"/>
                <a:cs typeface="Times New Roman" pitchFamily="18" charset="0"/>
              </a:rPr>
              <a:t>(по 7-10 бальной шкале) - возраст, здоровье, подготовка работника, его интеллектуальный, творческий, инновационный потенциал. Но этот метод недостаточно объективно отражает степень использования трудового потенциала. </a:t>
            </a:r>
          </a:p>
          <a:p>
            <a:pPr indent="457200" algn="just"/>
            <a:r>
              <a:rPr lang="ru-RU" b="1" dirty="0" smtClean="0">
                <a:latin typeface="Times New Roman" pitchFamily="18" charset="0"/>
                <a:cs typeface="Times New Roman" pitchFamily="18" charset="0"/>
              </a:rPr>
              <a:t>Объемную величину</a:t>
            </a:r>
            <a:r>
              <a:rPr lang="ru-RU" dirty="0" smtClean="0">
                <a:latin typeface="Times New Roman" pitchFamily="18" charset="0"/>
                <a:cs typeface="Times New Roman" pitchFamily="18" charset="0"/>
              </a:rPr>
              <a:t> трудового потенциала можно устанавливать через совокупный фонд рабочего времени, выраженный в человеко-часах. Величина трудового потенциала организации определяется по формуле </a:t>
            </a:r>
          </a:p>
          <a:p>
            <a:pPr algn="ctr"/>
            <a:r>
              <a:rPr lang="ru-RU" sz="2000" b="1" dirty="0" err="1" smtClean="0">
                <a:latin typeface="Times New Roman" pitchFamily="18" charset="0"/>
                <a:cs typeface="Times New Roman" pitchFamily="18" charset="0"/>
              </a:rPr>
              <a:t>Фп</a:t>
            </a:r>
            <a:r>
              <a:rPr lang="ru-RU" sz="2000" b="1" dirty="0" smtClean="0">
                <a:latin typeface="Times New Roman" pitchFamily="18" charset="0"/>
                <a:cs typeface="Times New Roman" pitchFamily="18" charset="0"/>
              </a:rPr>
              <a:t> = </a:t>
            </a:r>
            <a:r>
              <a:rPr lang="ru-RU" sz="2000" b="1" dirty="0" err="1" smtClean="0">
                <a:latin typeface="Times New Roman" pitchFamily="18" charset="0"/>
                <a:cs typeface="Times New Roman" pitchFamily="18" charset="0"/>
              </a:rPr>
              <a:t>Фк</a:t>
            </a:r>
            <a:r>
              <a:rPr lang="ru-RU" sz="2000" b="1" dirty="0" smtClean="0">
                <a:latin typeface="Times New Roman" pitchFamily="18" charset="0"/>
                <a:cs typeface="Times New Roman" pitchFamily="18" charset="0"/>
              </a:rPr>
              <a:t> - </a:t>
            </a:r>
            <a:r>
              <a:rPr lang="ru-RU" sz="2000" b="1" dirty="0" err="1" smtClean="0">
                <a:latin typeface="Times New Roman" pitchFamily="18" charset="0"/>
                <a:cs typeface="Times New Roman" pitchFamily="18" charset="0"/>
              </a:rPr>
              <a:t>Тнп</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или     </a:t>
            </a:r>
            <a:r>
              <a:rPr lang="ru-RU" sz="2000" b="1" dirty="0" err="1" smtClean="0">
                <a:latin typeface="Times New Roman" pitchFamily="18" charset="0"/>
                <a:cs typeface="Times New Roman" pitchFamily="18" charset="0"/>
              </a:rPr>
              <a:t>Фп=Ч</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х</a:t>
            </a:r>
            <a:r>
              <a:rPr lang="ru-RU" sz="2000" b="1" dirty="0" smtClean="0">
                <a:latin typeface="Times New Roman" pitchFamily="18" charset="0"/>
                <a:cs typeface="Times New Roman" pitchFamily="18" charset="0"/>
              </a:rPr>
              <a:t> Д </a:t>
            </a:r>
            <a:r>
              <a:rPr lang="ru-RU" sz="2000" b="1" dirty="0" err="1" smtClean="0">
                <a:latin typeface="Times New Roman" pitchFamily="18" charset="0"/>
                <a:cs typeface="Times New Roman" pitchFamily="18" charset="0"/>
              </a:rPr>
              <a:t>х</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Тсм</a:t>
            </a:r>
            <a:r>
              <a:rPr lang="ru-RU" sz="2000" b="1" dirty="0" smtClean="0">
                <a:latin typeface="Times New Roman" pitchFamily="18" charset="0"/>
                <a:cs typeface="Times New Roman" pitchFamily="18" charset="0"/>
              </a:rPr>
              <a:t> </a:t>
            </a:r>
            <a:endParaRPr lang="ru-RU" sz="1600" b="1"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Где </a:t>
            </a:r>
            <a:r>
              <a:rPr lang="ru-RU" b="1" dirty="0" err="1" smtClean="0">
                <a:latin typeface="Times New Roman" pitchFamily="18" charset="0"/>
                <a:cs typeface="Times New Roman" pitchFamily="18" charset="0"/>
              </a:rPr>
              <a:t>Фп</a:t>
            </a:r>
            <a:r>
              <a:rPr lang="ru-RU" sz="1600" dirty="0" smtClean="0">
                <a:latin typeface="Times New Roman" pitchFamily="18" charset="0"/>
                <a:cs typeface="Times New Roman" pitchFamily="18" charset="0"/>
              </a:rPr>
              <a:t>- совокупный потенциальный фонд рабочего времени организации, час; </a:t>
            </a:r>
          </a:p>
          <a:p>
            <a:r>
              <a:rPr lang="ru-RU" b="1" dirty="0" err="1" smtClean="0">
                <a:latin typeface="Times New Roman" pitchFamily="18" charset="0"/>
                <a:cs typeface="Times New Roman" pitchFamily="18" charset="0"/>
              </a:rPr>
              <a:t>Фк</a:t>
            </a:r>
            <a:r>
              <a:rPr lang="ru-RU" sz="1600" dirty="0" smtClean="0">
                <a:latin typeface="Times New Roman" pitchFamily="18" charset="0"/>
                <a:cs typeface="Times New Roman" pitchFamily="18" charset="0"/>
              </a:rPr>
              <a:t> – величина календарного фонда времени, час; </a:t>
            </a:r>
          </a:p>
          <a:p>
            <a:r>
              <a:rPr lang="ru-RU" b="1" dirty="0" err="1" smtClean="0">
                <a:latin typeface="Times New Roman" pitchFamily="18" charset="0"/>
                <a:cs typeface="Times New Roman" pitchFamily="18" charset="0"/>
              </a:rPr>
              <a:t>Тнп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нерезервообразующие</a:t>
            </a:r>
            <a:r>
              <a:rPr lang="ru-RU" sz="1600" dirty="0" smtClean="0">
                <a:latin typeface="Times New Roman" pitchFamily="18" charset="0"/>
                <a:cs typeface="Times New Roman" pitchFamily="18" charset="0"/>
              </a:rPr>
              <a:t> неявки и перерывы, час (т.е. регламентированные затраты, которые являются необходимыми – выходные и праздничные дни, основные и дополнительные отпуска и т.п.) </a:t>
            </a:r>
          </a:p>
          <a:p>
            <a:r>
              <a:rPr lang="ru-RU" b="1" dirty="0" smtClean="0">
                <a:latin typeface="Times New Roman" pitchFamily="18" charset="0"/>
                <a:cs typeface="Times New Roman" pitchFamily="18" charset="0"/>
              </a:rPr>
              <a:t>Ч</a:t>
            </a:r>
            <a:r>
              <a:rPr lang="ru-RU" sz="1600" dirty="0" smtClean="0">
                <a:latin typeface="Times New Roman" pitchFamily="18" charset="0"/>
                <a:cs typeface="Times New Roman" pitchFamily="18" charset="0"/>
              </a:rPr>
              <a:t> – численность работающих, чел; </a:t>
            </a:r>
          </a:p>
          <a:p>
            <a:r>
              <a:rPr lang="ru-RU" b="1" dirty="0" smtClean="0">
                <a:latin typeface="Times New Roman" pitchFamily="18" charset="0"/>
                <a:cs typeface="Times New Roman" pitchFamily="18" charset="0"/>
              </a:rPr>
              <a:t>Д</a:t>
            </a:r>
            <a:r>
              <a:rPr lang="ru-RU" sz="1600" dirty="0" smtClean="0">
                <a:latin typeface="Times New Roman" pitchFamily="18" charset="0"/>
                <a:cs typeface="Times New Roman" pitchFamily="18" charset="0"/>
              </a:rPr>
              <a:t> – количество дней работы в периоде, </a:t>
            </a:r>
            <a:r>
              <a:rPr lang="ru-RU" sz="1600" dirty="0" err="1" smtClean="0">
                <a:latin typeface="Times New Roman" pitchFamily="18" charset="0"/>
                <a:cs typeface="Times New Roman" pitchFamily="18" charset="0"/>
              </a:rPr>
              <a:t>дн</a:t>
            </a:r>
            <a:r>
              <a:rPr lang="ru-RU" sz="1600" dirty="0" smtClean="0">
                <a:latin typeface="Times New Roman" pitchFamily="18" charset="0"/>
                <a:cs typeface="Times New Roman" pitchFamily="18" charset="0"/>
              </a:rPr>
              <a:t>; </a:t>
            </a:r>
          </a:p>
          <a:p>
            <a:r>
              <a:rPr lang="ru-RU" b="1" dirty="0" err="1" smtClean="0">
                <a:latin typeface="Times New Roman" pitchFamily="18" charset="0"/>
                <a:cs typeface="Times New Roman" pitchFamily="18" charset="0"/>
              </a:rPr>
              <a:t>Тсм</a:t>
            </a:r>
            <a:r>
              <a:rPr lang="ru-RU"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–продолжительность рабочего дня, час. </a:t>
            </a:r>
            <a:endParaRPr lang="ru-RU" sz="16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3. Рынок труда и его характеристики</a:t>
            </a:r>
            <a:endParaRPr lang="ru-RU" dirty="0"/>
          </a:p>
        </p:txBody>
      </p:sp>
      <p:sp>
        <p:nvSpPr>
          <p:cNvPr id="3" name="Прямоугольник 2"/>
          <p:cNvSpPr/>
          <p:nvPr/>
        </p:nvSpPr>
        <p:spPr>
          <a:xfrm>
            <a:off x="428596" y="928670"/>
            <a:ext cx="8358246" cy="5049331"/>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Важнейшей сферой социально-трудовых отношений является </a:t>
            </a:r>
            <a:r>
              <a:rPr lang="ru-RU" b="1" dirty="0" smtClean="0">
                <a:latin typeface="Times New Roman" pitchFamily="18" charset="0"/>
                <a:cs typeface="Times New Roman" pitchFamily="18" charset="0"/>
              </a:rPr>
              <a:t>рынок труда</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представляющий собой совокупность трудовых отношений по поводу найма и использования работников в общественном производстве. </a:t>
            </a:r>
            <a:r>
              <a:rPr lang="ru-RU" dirty="0" smtClean="0">
                <a:latin typeface="Times New Roman" pitchFamily="18" charset="0"/>
                <a:cs typeface="Times New Roman" pitchFamily="18" charset="0"/>
              </a:rPr>
              <a:t>Основными характеристиками рынка труда выступают предложение рабочей силы, т.е. контингент незанятого населения, ищущего работу, и спрос на рабочую силу или неукомплектованные рабочие места, отражающие неудовлетворенную часть общей потребности народного хозяйства в кадрах. </a:t>
            </a:r>
          </a:p>
          <a:p>
            <a:pPr indent="457200" algn="just">
              <a:lnSpc>
                <a:spcPct val="120000"/>
              </a:lnSpc>
            </a:pPr>
            <a:endParaRPr lang="ru-RU" dirty="0" smtClean="0">
              <a:latin typeface="Times New Roman" pitchFamily="18" charset="0"/>
              <a:cs typeface="Times New Roman" pitchFamily="18" charset="0"/>
            </a:endParaRPr>
          </a:p>
          <a:p>
            <a:pPr indent="457200" algn="ctr">
              <a:lnSpc>
                <a:spcPct val="120000"/>
              </a:lnSpc>
            </a:pPr>
            <a:r>
              <a:rPr lang="ru-RU" b="1" i="1" u="sng" dirty="0" smtClean="0">
                <a:latin typeface="Times New Roman" pitchFamily="18" charset="0"/>
                <a:cs typeface="Times New Roman" pitchFamily="18" charset="0"/>
              </a:rPr>
              <a:t>Рынок труда может быть открытым и скрытым</a:t>
            </a:r>
          </a:p>
          <a:p>
            <a:pPr indent="457200" algn="just">
              <a:lnSpc>
                <a:spcPct val="120000"/>
              </a:lnSpc>
            </a:pPr>
            <a:r>
              <a:rPr lang="ru-RU" b="1" dirty="0" smtClean="0">
                <a:latin typeface="Times New Roman" pitchFamily="18" charset="0"/>
                <a:cs typeface="Times New Roman" pitchFamily="18" charset="0"/>
              </a:rPr>
              <a:t>Открытый рынок труда</a:t>
            </a:r>
            <a:r>
              <a:rPr lang="ru-RU" dirty="0" smtClean="0">
                <a:latin typeface="Times New Roman" pitchFamily="18" charset="0"/>
                <a:cs typeface="Times New Roman" pitchFamily="18" charset="0"/>
              </a:rPr>
              <a:t> - это экономически активное население, которое ищет работу и нуждается в подготовке, переподготовке, а также все вакантные рабочие места во всех секторах экономики. </a:t>
            </a:r>
          </a:p>
          <a:p>
            <a:pPr indent="457200" algn="just">
              <a:lnSpc>
                <a:spcPct val="120000"/>
              </a:lnSpc>
            </a:pPr>
            <a:r>
              <a:rPr lang="ru-RU" b="1" dirty="0" smtClean="0">
                <a:latin typeface="Times New Roman" pitchFamily="18" charset="0"/>
                <a:cs typeface="Times New Roman" pitchFamily="18" charset="0"/>
              </a:rPr>
              <a:t>Скрытый рынок труда </a:t>
            </a:r>
            <a:r>
              <a:rPr lang="ru-RU" dirty="0" smtClean="0">
                <a:latin typeface="Times New Roman" pitchFamily="18" charset="0"/>
                <a:cs typeface="Times New Roman" pitchFamily="18" charset="0"/>
              </a:rPr>
              <a:t>- это лица, которые формально заняты в экономике, но в то же время в связи с сокращением производства или же с изменением его структуры могут быть высвобождены без ущерба для производства.</a:t>
            </a:r>
            <a:endParaRPr lang="ru-RU"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3. Рынок труда и его характеристики</a:t>
            </a:r>
            <a:endParaRPr lang="ru-RU" dirty="0"/>
          </a:p>
        </p:txBody>
      </p:sp>
      <p:sp>
        <p:nvSpPr>
          <p:cNvPr id="3" name="Прямоугольник 2"/>
          <p:cNvSpPr/>
          <p:nvPr/>
        </p:nvSpPr>
        <p:spPr>
          <a:xfrm>
            <a:off x="214282" y="285728"/>
            <a:ext cx="8572560" cy="369332"/>
          </a:xfrm>
          <a:prstGeom prst="rect">
            <a:avLst/>
          </a:prstGeom>
        </p:spPr>
        <p:txBody>
          <a:bodyPr wrap="square">
            <a:spAutoFit/>
          </a:bodyPr>
          <a:lstStyle/>
          <a:p>
            <a:pPr indent="457200" algn="just"/>
            <a:r>
              <a:rPr lang="ru-RU" b="1" i="1" u="sng" dirty="0" smtClean="0">
                <a:latin typeface="Times New Roman" pitchFamily="18" charset="0"/>
                <a:cs typeface="Times New Roman" pitchFamily="18" charset="0"/>
              </a:rPr>
              <a:t>В зависимости от степени развития рыночных отношений выделяют:</a:t>
            </a:r>
            <a:endParaRPr lang="ru-RU" b="1" i="1" u="sng" dirty="0">
              <a:latin typeface="Times New Roman" pitchFamily="18" charset="0"/>
              <a:cs typeface="Times New Roman" pitchFamily="18" charset="0"/>
            </a:endParaRPr>
          </a:p>
        </p:txBody>
      </p:sp>
      <p:sp>
        <p:nvSpPr>
          <p:cNvPr id="4" name="Прямоугольник 3"/>
          <p:cNvSpPr/>
          <p:nvPr/>
        </p:nvSpPr>
        <p:spPr>
          <a:xfrm>
            <a:off x="0" y="671691"/>
            <a:ext cx="9144000" cy="5632311"/>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Частичный (фрагментарный) рынок труда </a:t>
            </a:r>
            <a:r>
              <a:rPr lang="ru-RU" dirty="0" smtClean="0">
                <a:latin typeface="Times New Roman" pitchFamily="18" charset="0"/>
                <a:cs typeface="Times New Roman" pitchFamily="18" charset="0"/>
              </a:rPr>
              <a:t>предполагает ограниченное действие фактора спроса и предложения рабочей силы на основе нормативного регулирования труда (трудовое законодательство, регулирующее вопросы найма и увольнения работника, -условия труда, его оплату и т.п.). </a:t>
            </a:r>
          </a:p>
          <a:p>
            <a:pPr indent="457200" algn="just"/>
            <a:r>
              <a:rPr lang="ru-RU" b="1" dirty="0" smtClean="0">
                <a:latin typeface="Times New Roman" pitchFamily="18" charset="0"/>
                <a:cs typeface="Times New Roman" pitchFamily="18" charset="0"/>
              </a:rPr>
              <a:t>Регулируемый рынок труда </a:t>
            </a:r>
            <a:r>
              <a:rPr lang="ru-RU" dirty="0" smtClean="0">
                <a:latin typeface="Times New Roman" pitchFamily="18" charset="0"/>
                <a:cs typeface="Times New Roman" pitchFamily="18" charset="0"/>
              </a:rPr>
              <a:t>создает правовые основы поведения субъектов, выступающих на рынке труда, и предполагает, наряду с законодательным регулированием экономических, социальных и трудовых отношений, широко-развитую систему коллективных договоров как источника нормативного регулирования. </a:t>
            </a:r>
          </a:p>
          <a:p>
            <a:pPr indent="457200" algn="just"/>
            <a:r>
              <a:rPr lang="ru-RU" b="1" dirty="0" smtClean="0">
                <a:latin typeface="Times New Roman" pitchFamily="18" charset="0"/>
                <a:cs typeface="Times New Roman" pitchFamily="18" charset="0"/>
              </a:rPr>
              <a:t>Организованный рынок труда</a:t>
            </a:r>
            <a:r>
              <a:rPr lang="ru-RU" dirty="0" smtClean="0">
                <a:latin typeface="Times New Roman" pitchFamily="18" charset="0"/>
                <a:cs typeface="Times New Roman" pitchFamily="18" charset="0"/>
              </a:rPr>
              <a:t> - высшая степень развитости рынка труда - предполагает, во-первых, развитую инфраструктуру, включающую комплекс организаций и учреждений, обеспечивающих функционирование рынка труда; а во-вторых, тесное взаимодействие политики занятости с другими направлениями социально-экономической и технической политики (научно-техническая политика, политика структурных изменений в экономике, в области образования, пенсионного обеспечения, семейная политика и пр.). </a:t>
            </a:r>
          </a:p>
          <a:p>
            <a:pPr indent="457200" algn="just"/>
            <a:r>
              <a:rPr lang="ru-RU" b="1" dirty="0" smtClean="0">
                <a:latin typeface="Times New Roman" pitchFamily="18" charset="0"/>
                <a:cs typeface="Times New Roman" pitchFamily="18" charset="0"/>
              </a:rPr>
              <a:t>Теневой (нерегулируемый) рынок труда</a:t>
            </a:r>
            <a:r>
              <a:rPr lang="ru-RU" dirty="0" smtClean="0">
                <a:latin typeface="Times New Roman" pitchFamily="18" charset="0"/>
                <a:cs typeface="Times New Roman" pitchFamily="18" charset="0"/>
              </a:rPr>
              <a:t> включает нерегулируемые формы занятости, проявляющиеся в уклонении от налогов и статистического учета, несоблюдении трудового законодательства и условий коллективных договоров и предполагающие самые разнообразные виды трудовой деятельности: нелегальный труд, работу по совместительству, подряды, </a:t>
            </a:r>
            <a:r>
              <a:rPr lang="ru-RU" dirty="0" err="1" smtClean="0">
                <a:latin typeface="Times New Roman" pitchFamily="18" charset="0"/>
                <a:cs typeface="Times New Roman" pitchFamily="18" charset="0"/>
              </a:rPr>
              <a:t>надомничество</a:t>
            </a:r>
            <a:r>
              <a:rPr lang="ru-RU" dirty="0" smtClean="0">
                <a:latin typeface="Times New Roman" pitchFamily="18" charset="0"/>
                <a:cs typeface="Times New Roman" pitchFamily="18" charset="0"/>
              </a:rPr>
              <a:t>, кооперативы и т.д., но только в том случае, когда они не контролируются государственными органами и профсоюзами.</a:t>
            </a:r>
            <a:endParaRPr lang="ru-RU"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3. Рынок труда и его характеристики</a:t>
            </a:r>
            <a:endParaRPr lang="ru-RU" dirty="0"/>
          </a:p>
        </p:txBody>
      </p:sp>
      <p:sp>
        <p:nvSpPr>
          <p:cNvPr id="3" name="Прямоугольник 2"/>
          <p:cNvSpPr/>
          <p:nvPr/>
        </p:nvSpPr>
        <p:spPr>
          <a:xfrm>
            <a:off x="214282" y="500042"/>
            <a:ext cx="8643998" cy="5946115"/>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Внешний рынок труда </a:t>
            </a:r>
            <a:r>
              <a:rPr lang="ru-RU" dirty="0" smtClean="0">
                <a:latin typeface="Times New Roman" pitchFamily="18" charset="0"/>
                <a:cs typeface="Times New Roman" pitchFamily="18" charset="0"/>
              </a:rPr>
              <a:t>предполагает географическую и профессиональную мобильность рабочей силы между организациями. В рамках такого рынка предприятия комплектуются кадрами со стороны, подбирают готовых работников, рассчитывая на их подготовку вовне, в том числе на других предприятиях; основная форма подготовки кадров - ученичество. </a:t>
            </a:r>
          </a:p>
          <a:p>
            <a:pPr indent="457200" algn="just">
              <a:lnSpc>
                <a:spcPct val="125000"/>
              </a:lnSpc>
            </a:pPr>
            <a:r>
              <a:rPr lang="ru-RU" b="1" dirty="0" smtClean="0">
                <a:latin typeface="Times New Roman" pitchFamily="18" charset="0"/>
                <a:cs typeface="Times New Roman" pitchFamily="18" charset="0"/>
              </a:rPr>
              <a:t>Внутренний рынок труда</a:t>
            </a:r>
            <a:r>
              <a:rPr lang="ru-RU" dirty="0" smtClean="0">
                <a:latin typeface="Times New Roman" pitchFamily="18" charset="0"/>
                <a:cs typeface="Times New Roman" pitchFamily="18" charset="0"/>
              </a:rPr>
              <a:t> основывается на профессиональном движении работников внутри организации. Профессии работников, замкнутые внутренним рынком труда, сложнее использовать в других организациях, так как они имеют специфический, присущий данной организации характер. Кроме того, и система производственных отношений на внутреннем рынке труда, где и гарантии занятости, и материальное положение работника (уровень заработной платы, объем социальных выплат и льгот) зависят от стажа работы на данном предприятии, препятствуют переходу работника в другие организации. </a:t>
            </a:r>
          </a:p>
          <a:p>
            <a:pPr indent="457200" algn="just">
              <a:lnSpc>
                <a:spcPct val="125000"/>
              </a:lnSpc>
            </a:pPr>
            <a:r>
              <a:rPr lang="ru-RU" b="1" i="1" dirty="0" smtClean="0">
                <a:latin typeface="Times New Roman" pitchFamily="18" charset="0"/>
                <a:cs typeface="Times New Roman" pitchFamily="18" charset="0"/>
              </a:rPr>
              <a:t>По демографическим признакам</a:t>
            </a:r>
            <a:r>
              <a:rPr lang="ru-RU" dirty="0" smtClean="0">
                <a:latin typeface="Times New Roman" pitchFamily="18" charset="0"/>
                <a:cs typeface="Times New Roman" pitchFamily="18" charset="0"/>
              </a:rPr>
              <a:t> различаются рынки труда молодежи, женщин, инвалидов, пожилых трудящихся, отличающиеся различной степенью  мобильности рабочей силы, различным уровнем трудоспособности и активности на рынке труда и прочими характеристиками.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3. Рынок труда и его характеристики</a:t>
            </a:r>
            <a:endParaRPr lang="ru-RU" dirty="0"/>
          </a:p>
        </p:txBody>
      </p:sp>
      <p:sp>
        <p:nvSpPr>
          <p:cNvPr id="3" name="Прямоугольник 2"/>
          <p:cNvSpPr/>
          <p:nvPr/>
        </p:nvSpPr>
        <p:spPr>
          <a:xfrm>
            <a:off x="285720" y="1071546"/>
            <a:ext cx="8643998" cy="3522375"/>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К профессиональным рынкам труда </a:t>
            </a:r>
            <a:r>
              <a:rPr lang="ru-RU" dirty="0" smtClean="0">
                <a:latin typeface="Times New Roman" pitchFamily="18" charset="0"/>
                <a:cs typeface="Times New Roman" pitchFamily="18" charset="0"/>
              </a:rPr>
              <a:t>можно отнести: рынок труда инженеров, рынок труда ученых, рынок труда учителей, рынок труда врачей и т.д. На профессиональных рынках труда работников объединяют профессиональные интересы, выходящие за рамки организаций, где они заняты. За рубежом для специалистов высшей и средней квалификации нередки случаи объединения в профессиональные организации, общества или ассоциации инженеров, врачей и т.п. </a:t>
            </a:r>
          </a:p>
          <a:p>
            <a:pPr indent="457200" algn="just">
              <a:lnSpc>
                <a:spcPct val="125000"/>
              </a:lnSpc>
            </a:pPr>
            <a:r>
              <a:rPr lang="ru-RU" dirty="0" smtClean="0">
                <a:latin typeface="Times New Roman" pitchFamily="18" charset="0"/>
                <a:cs typeface="Times New Roman" pitchFamily="18" charset="0"/>
              </a:rPr>
              <a:t>Важное значение в условиях перехода к рынку приобретают гибкие формы занятости, или </a:t>
            </a:r>
            <a:r>
              <a:rPr lang="ru-RU" b="1" dirty="0" smtClean="0">
                <a:latin typeface="Times New Roman" pitchFamily="18" charset="0"/>
                <a:cs typeface="Times New Roman" pitchFamily="18" charset="0"/>
              </a:rPr>
              <a:t>гибкий рынок труда</a:t>
            </a:r>
            <a:r>
              <a:rPr lang="ru-RU" dirty="0" smtClean="0">
                <a:latin typeface="Times New Roman" pitchFamily="18" charset="0"/>
                <a:cs typeface="Times New Roman" pitchFamily="18" charset="0"/>
              </a:rPr>
              <a:t> - комплекс мер социально-экономического, производственного и юридического характера для быстрого приспособления деятельности организаций к изменяющимся условиям хозяйствования.</a:t>
            </a:r>
            <a:endParaRPr lang="ru-RU"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3" name="Прямоугольник 2"/>
          <p:cNvSpPr/>
          <p:nvPr/>
        </p:nvSpPr>
        <p:spPr>
          <a:xfrm>
            <a:off x="214282" y="428604"/>
            <a:ext cx="8715436" cy="6186309"/>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В соответствии с действующим в России законодательством</a:t>
            </a:r>
            <a:r>
              <a:rPr lang="ru-RU" b="1" dirty="0" smtClean="0">
                <a:latin typeface="Times New Roman" pitchFamily="18" charset="0"/>
                <a:cs typeface="Times New Roman" pitchFamily="18" charset="0"/>
              </a:rPr>
              <a:t> под занятостью понимается деятельность граждан, связанная с удовлетворением личных и общественных потребностей, не противоречащая законодательству и приносящая, как правило, им заработок (трудовой доход). </a:t>
            </a:r>
          </a:p>
          <a:p>
            <a:pPr indent="457200" algn="just"/>
            <a:r>
              <a:rPr lang="ru-RU" b="1" dirty="0" smtClean="0">
                <a:latin typeface="Times New Roman" pitchFamily="18" charset="0"/>
                <a:cs typeface="Times New Roman" pitchFamily="18" charset="0"/>
              </a:rPr>
              <a:t>Управление занятостью в практическом плане можно определить как целенаправленное воздействие на рынок труда, расширение спроса на рабочую силу и поддержку эффективного предложения рабочей силы </a:t>
            </a:r>
            <a:r>
              <a:rPr lang="ru-RU" dirty="0" smtClean="0">
                <a:latin typeface="Times New Roman" pitchFamily="18" charset="0"/>
                <a:cs typeface="Times New Roman" pitchFamily="18" charset="0"/>
              </a:rPr>
              <a:t>(обеспечение масштабов, условий и форм включения работников в полезную деятельность, формирование, распределение, использование, высвобождение, переподготовка и перераспределение занятых работников). В рамках такого подхода различают полную, рациональную, эффективную занятость. </a:t>
            </a:r>
          </a:p>
          <a:p>
            <a:pPr indent="457200" algn="just"/>
            <a:r>
              <a:rPr lang="ru-RU" b="1" dirty="0" smtClean="0">
                <a:latin typeface="Times New Roman" pitchFamily="18" charset="0"/>
                <a:cs typeface="Times New Roman" pitchFamily="18" charset="0"/>
              </a:rPr>
              <a:t>Полная занятость</a:t>
            </a:r>
            <a:r>
              <a:rPr lang="ru-RU" dirty="0" smtClean="0">
                <a:latin typeface="Times New Roman" pitchFamily="18" charset="0"/>
                <a:cs typeface="Times New Roman" pitchFamily="18" charset="0"/>
              </a:rPr>
              <a:t> - это состояние, при котором обеспечены работой все нуждающиеся в ней и желающие работать, что соответствует наличию сбалансированности между спросом и предложением рабочей силы. </a:t>
            </a:r>
          </a:p>
          <a:p>
            <a:pPr indent="457200" algn="just"/>
            <a:r>
              <a:rPr lang="ru-RU" b="1" dirty="0" smtClean="0">
                <a:latin typeface="Times New Roman" pitchFamily="18" charset="0"/>
                <a:cs typeface="Times New Roman" pitchFamily="18" charset="0"/>
              </a:rPr>
              <a:t>Рациональная занятость</a:t>
            </a:r>
            <a:r>
              <a:rPr lang="ru-RU" dirty="0" smtClean="0">
                <a:latin typeface="Times New Roman" pitchFamily="18" charset="0"/>
                <a:cs typeface="Times New Roman" pitchFamily="18" charset="0"/>
              </a:rPr>
              <a:t> - это занятость, обоснованная с точки зрения процессов формирования, распределения (перераспределения) и использования трудовых ресурсов с учетом их половозрастной и образовательной структуры, режимов воспроизводства трудоспособного населения и его размещения на территории страны. </a:t>
            </a:r>
          </a:p>
          <a:p>
            <a:pPr indent="457200" algn="just"/>
            <a:r>
              <a:rPr lang="ru-RU" b="1" dirty="0" smtClean="0">
                <a:latin typeface="Times New Roman" pitchFamily="18" charset="0"/>
                <a:cs typeface="Times New Roman" pitchFamily="18" charset="0"/>
              </a:rPr>
              <a:t>Эффективная занятость</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занятость</a:t>
            </a:r>
            <a:r>
              <a:rPr lang="ru-RU" dirty="0" smtClean="0">
                <a:latin typeface="Times New Roman" pitchFamily="18" charset="0"/>
                <a:cs typeface="Times New Roman" pitchFamily="18" charset="0"/>
              </a:rPr>
              <a:t>, которая обеспечивает достойный доход, здоровье, повышение образовательного и профессионального уровня для каждого члена общества на основе роста общественной производительности труда. </a:t>
            </a:r>
            <a:endParaRPr lang="ru-RU"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3" name="Прямоугольник 2"/>
          <p:cNvSpPr/>
          <p:nvPr/>
        </p:nvSpPr>
        <p:spPr>
          <a:xfrm>
            <a:off x="285720" y="785794"/>
            <a:ext cx="8429684" cy="5286062"/>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Различают виды и формы занятости. </a:t>
            </a:r>
          </a:p>
          <a:p>
            <a:pPr indent="457200" algn="just">
              <a:lnSpc>
                <a:spcPct val="125000"/>
              </a:lnSpc>
            </a:pPr>
            <a:r>
              <a:rPr lang="ru-RU" b="1" dirty="0" smtClean="0">
                <a:latin typeface="Times New Roman" pitchFamily="18" charset="0"/>
                <a:cs typeface="Times New Roman" pitchFamily="18" charset="0"/>
              </a:rPr>
              <a:t>Виды занятости — </a:t>
            </a:r>
            <a:r>
              <a:rPr lang="ru-RU" dirty="0" smtClean="0">
                <a:latin typeface="Times New Roman" pitchFamily="18" charset="0"/>
                <a:cs typeface="Times New Roman" pitchFamily="18" charset="0"/>
              </a:rPr>
              <a:t>это распределение активной части трудовых ресурсов по сферам и отраслям народного хозяйства. </a:t>
            </a:r>
          </a:p>
          <a:p>
            <a:pPr indent="457200" algn="just">
              <a:lnSpc>
                <a:spcPct val="125000"/>
              </a:lnSpc>
            </a:pPr>
            <a:r>
              <a:rPr lang="ru-RU" b="1" dirty="0" smtClean="0">
                <a:latin typeface="Times New Roman" pitchFamily="18" charset="0"/>
                <a:cs typeface="Times New Roman" pitchFamily="18" charset="0"/>
              </a:rPr>
              <a:t>Формы занятости — </a:t>
            </a:r>
            <a:r>
              <a:rPr lang="ru-RU" dirty="0" smtClean="0">
                <a:latin typeface="Times New Roman" pitchFamily="18" charset="0"/>
                <a:cs typeface="Times New Roman" pitchFamily="18" charset="0"/>
              </a:rPr>
              <a:t>это организационно-правовые способы, условия трудоиспользования, различающиеся нормами правового регулирования продолжительности и режимов рабочего дня (полный и неполный рабочий день, жесткие или гибкие режимы труда и отдыха), регулярностью трудовой  деятельности (постоянная, временная, сезонная, случайная), местом выполнения работы (на предприятиях или на дому), статусом деятельности (основная, дополнительная, вторичная) и т.п. </a:t>
            </a:r>
          </a:p>
          <a:p>
            <a:pPr indent="457200" algn="just">
              <a:lnSpc>
                <a:spcPct val="125000"/>
              </a:lnSpc>
            </a:pPr>
            <a:r>
              <a:rPr lang="ru-RU" dirty="0" smtClean="0">
                <a:latin typeface="Times New Roman" pitchFamily="18" charset="0"/>
                <a:cs typeface="Times New Roman" pitchFamily="18" charset="0"/>
              </a:rPr>
              <a:t>Стимулирование экономической активности и расширения вследствие этого занятости осуществляется с помощью </a:t>
            </a:r>
            <a:r>
              <a:rPr lang="ru-RU" i="1" dirty="0" smtClean="0">
                <a:latin typeface="Times New Roman" pitchFamily="18" charset="0"/>
                <a:cs typeface="Times New Roman" pitchFamily="18" charset="0"/>
              </a:rPr>
              <a:t>государственной политики занятости, представляющей комплекс мер прямого и косвенного воздействия на социально-экономическое развитие общества и каждого его члена с целью достижения полной, эффективной и свободно избранной занятости. </a:t>
            </a:r>
            <a:endParaRPr lang="ru-RU"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3" name="Прямоугольник 2"/>
          <p:cNvSpPr/>
          <p:nvPr/>
        </p:nvSpPr>
        <p:spPr>
          <a:xfrm>
            <a:off x="357158" y="785794"/>
            <a:ext cx="8286808" cy="4907369"/>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Все меры государственной политики занятости могут быть разделены на две группы: </a:t>
            </a:r>
          </a:p>
          <a:p>
            <a:pPr indent="457200" algn="just">
              <a:lnSpc>
                <a:spcPct val="125000"/>
              </a:lnSpc>
              <a:buFont typeface="Wingdings" pitchFamily="2" charset="2"/>
              <a:buChar char="Ø"/>
            </a:pPr>
            <a:r>
              <a:rPr lang="ru-RU" b="1" dirty="0" smtClean="0">
                <a:latin typeface="Times New Roman" pitchFamily="18" charset="0"/>
                <a:cs typeface="Times New Roman" pitchFamily="18" charset="0"/>
              </a:rPr>
              <a:t> активные</a:t>
            </a:r>
            <a:r>
              <a:rPr lang="ru-RU" dirty="0" smtClean="0">
                <a:latin typeface="Times New Roman" pitchFamily="18" charset="0"/>
                <a:cs typeface="Times New Roman" pitchFamily="18" charset="0"/>
              </a:rPr>
              <a:t>, нацеленные на снижение уровня безработицы и повышение конкурентоспособности человека в борьбе за рабочее место путем проведения мероприятий, связанных с предотвращением (предупреждением, профилактикой) увольнений работников для сохранения рабочих мест; обучения, переподготовки и повышения квалификации лиц, ищущих работу; активного поиска и подбора рабочих мест; субсидирования создания новых рабочих мест (как на существующих предприятиях, так и путем развития </a:t>
            </a:r>
            <a:r>
              <a:rPr lang="ru-RU" dirty="0" err="1" smtClean="0">
                <a:latin typeface="Times New Roman" pitchFamily="18" charset="0"/>
                <a:cs typeface="Times New Roman" pitchFamily="18" charset="0"/>
              </a:rPr>
              <a:t>самозанятости</a:t>
            </a:r>
            <a:r>
              <a:rPr lang="ru-RU" dirty="0" smtClean="0">
                <a:latin typeface="Times New Roman" pitchFamily="18" charset="0"/>
                <a:cs typeface="Times New Roman" pitchFamily="18" charset="0"/>
              </a:rPr>
              <a:t>); организации новых рабочих мест через систему общественных работ и др.; </a:t>
            </a:r>
          </a:p>
          <a:p>
            <a:pPr indent="457200" algn="just">
              <a:lnSpc>
                <a:spcPct val="125000"/>
              </a:lnSpc>
              <a:buFont typeface="Wingdings" pitchFamily="2" charset="2"/>
              <a:buChar char="Ø"/>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пассивные</a:t>
            </a:r>
            <a:r>
              <a:rPr lang="ru-RU" dirty="0" smtClean="0">
                <a:latin typeface="Times New Roman" pitchFamily="18" charset="0"/>
                <a:cs typeface="Times New Roman" pitchFamily="18" charset="0"/>
              </a:rPr>
              <a:t>, направленные на сглаживание негативных последствий безработицы, предполагающие ответственность государства за положение субъектов на рынке труда и включающие регистрацию ищущих работу, страхование от безработицы, </a:t>
            </a:r>
            <a:r>
              <a:rPr lang="ru-RU" dirty="0" err="1" smtClean="0">
                <a:latin typeface="Times New Roman" pitchFamily="18" charset="0"/>
                <a:cs typeface="Times New Roman" pitchFamily="18" charset="0"/>
              </a:rPr>
              <a:t>неденежные</a:t>
            </a:r>
            <a:r>
              <a:rPr lang="ru-RU" dirty="0" smtClean="0">
                <a:latin typeface="Times New Roman" pitchFamily="18" charset="0"/>
                <a:cs typeface="Times New Roman" pitchFamily="18" charset="0"/>
              </a:rPr>
              <a:t> формы поддержки безработных и др.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500042"/>
            <a:ext cx="8501122" cy="369332"/>
          </a:xfrm>
          <a:prstGeom prst="rect">
            <a:avLst/>
          </a:prstGeom>
        </p:spPr>
        <p:txBody>
          <a:bodyPr wrap="square">
            <a:spAutoFit/>
          </a:bodyPr>
          <a:lstStyle/>
          <a:p>
            <a:pPr algn="ctr"/>
            <a:r>
              <a:rPr lang="ru-RU" dirty="0" smtClean="0">
                <a:latin typeface="Times New Roman" pitchFamily="18" charset="0"/>
                <a:cs typeface="Times New Roman" pitchFamily="18" charset="0"/>
              </a:rPr>
              <a:t>1. Теории управления о роли человека в организации </a:t>
            </a:r>
            <a:endParaRPr lang="ru-RU"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85716" y="785794"/>
          <a:ext cx="8644004" cy="5663956"/>
        </p:xfrm>
        <a:graphic>
          <a:graphicData uri="http://schemas.openxmlformats.org/drawingml/2006/table">
            <a:tbl>
              <a:tblPr firstRow="1" bandRow="1">
                <a:tableStyleId>{7DF18680-E054-41AD-8BC1-D1AEF772440D}</a:tableStyleId>
              </a:tblPr>
              <a:tblGrid>
                <a:gridCol w="1785954">
                  <a:extLst>
                    <a:ext uri="{9D8B030D-6E8A-4147-A177-3AD203B41FA5}">
                      <a16:colId xmlns:a16="http://schemas.microsoft.com/office/drawing/2014/main" val="20000"/>
                    </a:ext>
                  </a:extLst>
                </a:gridCol>
                <a:gridCol w="2286016">
                  <a:extLst>
                    <a:ext uri="{9D8B030D-6E8A-4147-A177-3AD203B41FA5}">
                      <a16:colId xmlns:a16="http://schemas.microsoft.com/office/drawing/2014/main" val="20001"/>
                    </a:ext>
                  </a:extLst>
                </a:gridCol>
                <a:gridCol w="2286016">
                  <a:extLst>
                    <a:ext uri="{9D8B030D-6E8A-4147-A177-3AD203B41FA5}">
                      <a16:colId xmlns:a16="http://schemas.microsoft.com/office/drawing/2014/main" val="20002"/>
                    </a:ext>
                  </a:extLst>
                </a:gridCol>
                <a:gridCol w="2286018">
                  <a:extLst>
                    <a:ext uri="{9D8B030D-6E8A-4147-A177-3AD203B41FA5}">
                      <a16:colId xmlns:a16="http://schemas.microsoft.com/office/drawing/2014/main" val="20003"/>
                    </a:ext>
                  </a:extLst>
                </a:gridCol>
              </a:tblGrid>
              <a:tr h="619726">
                <a:tc>
                  <a:txBody>
                    <a:bodyPr/>
                    <a:lstStyle/>
                    <a:p>
                      <a:pPr algn="ctr"/>
                      <a:r>
                        <a:rPr lang="ru-RU" dirty="0" smtClean="0">
                          <a:solidFill>
                            <a:schemeClr val="tx1"/>
                          </a:solidFill>
                          <a:latin typeface="Times New Roman" pitchFamily="18" charset="0"/>
                          <a:cs typeface="Times New Roman" pitchFamily="18" charset="0"/>
                        </a:rPr>
                        <a:t>Наименование теорий</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Постулаты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Задачи руководителя</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ru-RU" dirty="0" smtClean="0">
                          <a:solidFill>
                            <a:schemeClr val="tx1"/>
                          </a:solidFill>
                          <a:latin typeface="Times New Roman" pitchFamily="18" charset="0"/>
                          <a:cs typeface="Times New Roman" pitchFamily="18" charset="0"/>
                        </a:rPr>
                        <a:t>Ожидаемые</a:t>
                      </a:r>
                      <a:r>
                        <a:rPr lang="ru-RU" baseline="0" dirty="0" smtClean="0">
                          <a:solidFill>
                            <a:schemeClr val="tx1"/>
                          </a:solidFill>
                          <a:latin typeface="Times New Roman" pitchFamily="18" charset="0"/>
                          <a:cs typeface="Times New Roman" pitchFamily="18" charset="0"/>
                        </a:rPr>
                        <a:t> результаты</a:t>
                      </a:r>
                      <a:endParaRPr lang="ru-RU"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5023876">
                <a:tc>
                  <a:txBody>
                    <a:bodyPr/>
                    <a:lstStyle/>
                    <a:p>
                      <a:r>
                        <a:rPr lang="ru-RU" sz="1800" b="1" dirty="0" smtClean="0">
                          <a:solidFill>
                            <a:schemeClr val="tx1"/>
                          </a:solidFill>
                          <a:latin typeface="Times New Roman" pitchFamily="18" charset="0"/>
                          <a:cs typeface="Times New Roman" pitchFamily="18" charset="0"/>
                        </a:rPr>
                        <a:t>Теории человеческих ресурсов</a:t>
                      </a:r>
                    </a:p>
                    <a:p>
                      <a:endParaRPr lang="ru-RU" sz="1800" dirty="0" smtClean="0">
                        <a:solidFill>
                          <a:schemeClr val="tx1"/>
                        </a:solidFill>
                        <a:latin typeface="Times New Roman" pitchFamily="18" charset="0"/>
                        <a:cs typeface="Times New Roman" pitchFamily="18" charset="0"/>
                      </a:endParaRPr>
                    </a:p>
                    <a:p>
                      <a:r>
                        <a:rPr lang="ru-RU" sz="1800" kern="1200" baseline="0" dirty="0" err="1" smtClean="0">
                          <a:solidFill>
                            <a:schemeClr val="dk1"/>
                          </a:solidFill>
                          <a:latin typeface="Times New Roman" pitchFamily="18" charset="0"/>
                          <a:ea typeface="+mn-ea"/>
                          <a:cs typeface="Times New Roman" pitchFamily="18" charset="0"/>
                        </a:rPr>
                        <a:t>А.Маслоу</a:t>
                      </a:r>
                      <a:r>
                        <a:rPr lang="ru-RU" sz="1800" kern="1200" baseline="0" dirty="0" smtClean="0">
                          <a:solidFill>
                            <a:schemeClr val="dk1"/>
                          </a:solidFill>
                          <a:latin typeface="Times New Roman" pitchFamily="18" charset="0"/>
                          <a:ea typeface="+mn-ea"/>
                          <a:cs typeface="Times New Roman" pitchFamily="18" charset="0"/>
                        </a:rPr>
                        <a:t>, </a:t>
                      </a:r>
                      <a:r>
                        <a:rPr lang="ru-RU" sz="1800" kern="1200" baseline="0" dirty="0" err="1" smtClean="0">
                          <a:solidFill>
                            <a:schemeClr val="dk1"/>
                          </a:solidFill>
                          <a:latin typeface="Times New Roman" pitchFamily="18" charset="0"/>
                          <a:ea typeface="+mn-ea"/>
                          <a:cs typeface="Times New Roman" pitchFamily="18" charset="0"/>
                        </a:rPr>
                        <a:t>Ф.Герцберг</a:t>
                      </a:r>
                      <a:r>
                        <a:rPr lang="ru-RU" sz="1800" kern="1200" baseline="0" dirty="0" smtClean="0">
                          <a:solidFill>
                            <a:schemeClr val="dk1"/>
                          </a:solidFill>
                          <a:latin typeface="Times New Roman" pitchFamily="18" charset="0"/>
                          <a:ea typeface="+mn-ea"/>
                          <a:cs typeface="Times New Roman" pitchFamily="18" charset="0"/>
                        </a:rPr>
                        <a:t> и др. </a:t>
                      </a:r>
                    </a:p>
                    <a:p>
                      <a:endParaRPr lang="ru-RU" sz="1800" b="1" kern="1200" baseline="0" dirty="0" smtClean="0">
                        <a:solidFill>
                          <a:schemeClr val="dk1"/>
                        </a:solidFill>
                        <a:latin typeface="Times New Roman" pitchFamily="18" charset="0"/>
                        <a:ea typeface="+mn-ea"/>
                        <a:cs typeface="Times New Roman" pitchFamily="18" charset="0"/>
                      </a:endParaRPr>
                    </a:p>
                    <a:p>
                      <a:r>
                        <a:rPr lang="ru-RU" sz="1800" b="0" kern="1200" baseline="0" dirty="0" smtClean="0">
                          <a:solidFill>
                            <a:schemeClr val="dk1"/>
                          </a:solidFill>
                          <a:latin typeface="Times New Roman" pitchFamily="18" charset="0"/>
                          <a:ea typeface="+mn-ea"/>
                          <a:cs typeface="Times New Roman" pitchFamily="18" charset="0"/>
                        </a:rPr>
                        <a:t>Теории человеческих ресурсов являются современными. </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Труд для большинства индивидов приносит удовлетворение. Индивиды стремятся внести свой вклад в реализацию целей, понимаемых ими, в разработке которых они участвуют сами. Большинство индивидов способны к самостоятельности, к творчеству, к ответственности, а также к личному самоконтролю на более высоком месте по иерархии, чем то, которое они теперь занимают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Главной задачей руководителя является лучшее использование человеческих ресурсов. Он должен создать такую обстановку, в которой каждый человек может максимально проявить свои способности, способствовать полному участию персонала в решении важных проблем, постоянно расширяя самостоятельность и самоконтроль у своих подчиненных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baseline="0" dirty="0" smtClean="0">
                          <a:solidFill>
                            <a:schemeClr val="dk1"/>
                          </a:solidFill>
                          <a:latin typeface="Times New Roman" pitchFamily="18" charset="0"/>
                          <a:ea typeface="+mn-ea"/>
                          <a:cs typeface="Times New Roman" pitchFamily="18" charset="0"/>
                        </a:rPr>
                        <a:t>Факт расширения влияния, самостоятельности и самоконтроля у своих подчиненных повлечет за собой прямое повышение эффективности производства. Вследствие этого полученное удовлетворение трудом может повыситься, поскольку подчиненные наиболее полно используют собственные человеческие ресурсы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3" name="Прямоугольник 2"/>
          <p:cNvSpPr/>
          <p:nvPr/>
        </p:nvSpPr>
        <p:spPr>
          <a:xfrm>
            <a:off x="357158" y="500042"/>
            <a:ext cx="8358246" cy="5286062"/>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Одним из самых сложных явлений социально-трудовой сферы, органически связанным с рынком труда и занятостью населения, является </a:t>
            </a:r>
            <a:r>
              <a:rPr lang="ru-RU" b="1" dirty="0" smtClean="0">
                <a:latin typeface="Times New Roman" pitchFamily="18" charset="0"/>
                <a:cs typeface="Times New Roman" pitchFamily="18" charset="0"/>
              </a:rPr>
              <a:t>безработица, выступающая в чисто экономическом плане как отсутствие занятости у определенной, большей или меньшей части экономически активного населения, способной и желающей трудиться. </a:t>
            </a:r>
            <a:r>
              <a:rPr lang="ru-RU" dirty="0" smtClean="0">
                <a:latin typeface="Times New Roman" pitchFamily="18" charset="0"/>
                <a:cs typeface="Times New Roman" pitchFamily="18" charset="0"/>
              </a:rPr>
              <a:t>В современной экономике безработица рассматривается как естественная и неотъемлемая часть рыночного хозяйства. Полную картину безработицы может дать совокупность показателей, наиболее важными из которых являются: </a:t>
            </a:r>
          </a:p>
          <a:p>
            <a:pPr indent="457200" algn="just">
              <a:lnSpc>
                <a:spcPct val="125000"/>
              </a:lnSpc>
            </a:pPr>
            <a:r>
              <a:rPr lang="ru-RU" b="1" dirty="0" smtClean="0">
                <a:latin typeface="Times New Roman" pitchFamily="18" charset="0"/>
                <a:cs typeface="Times New Roman" pitchFamily="18" charset="0"/>
              </a:rPr>
              <a:t>уровень безработицы (УБ) </a:t>
            </a:r>
            <a:r>
              <a:rPr lang="ru-RU" dirty="0" smtClean="0">
                <a:latin typeface="Times New Roman" pitchFamily="18" charset="0"/>
                <a:cs typeface="Times New Roman" pitchFamily="18" charset="0"/>
              </a:rPr>
              <a:t>— удельный вес численности безработных (Б) в численности экономически активного населения (</a:t>
            </a:r>
            <a:r>
              <a:rPr lang="ru-RU" dirty="0" err="1" smtClean="0">
                <a:latin typeface="Times New Roman" pitchFamily="18" charset="0"/>
                <a:cs typeface="Times New Roman" pitchFamily="18" charset="0"/>
              </a:rPr>
              <a:t>Эан</a:t>
            </a:r>
            <a:r>
              <a:rPr lang="ru-RU" dirty="0" smtClean="0">
                <a:latin typeface="Times New Roman" pitchFamily="18" charset="0"/>
                <a:cs typeface="Times New Roman" pitchFamily="18" charset="0"/>
              </a:rPr>
              <a:t>): </a:t>
            </a:r>
          </a:p>
          <a:p>
            <a:pPr indent="457200" algn="ctr">
              <a:lnSpc>
                <a:spcPct val="125000"/>
              </a:lnSpc>
            </a:pPr>
            <a:r>
              <a:rPr lang="ru-RU" b="1" dirty="0" smtClean="0">
                <a:latin typeface="Times New Roman" pitchFamily="18" charset="0"/>
                <a:cs typeface="Times New Roman" pitchFamily="18" charset="0"/>
              </a:rPr>
              <a:t>УБ=Б/</a:t>
            </a:r>
            <a:r>
              <a:rPr lang="ru-RU" b="1" dirty="0" err="1" smtClean="0">
                <a:latin typeface="Times New Roman" pitchFamily="18" charset="0"/>
                <a:cs typeface="Times New Roman" pitchFamily="18" charset="0"/>
              </a:rPr>
              <a:t>Эан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х</a:t>
            </a:r>
            <a:r>
              <a:rPr lang="ru-RU" b="1" dirty="0" smtClean="0">
                <a:latin typeface="Times New Roman" pitchFamily="18" charset="0"/>
                <a:cs typeface="Times New Roman" pitchFamily="18" charset="0"/>
              </a:rPr>
              <a:t> 100; </a:t>
            </a:r>
          </a:p>
          <a:p>
            <a:pPr indent="457200" algn="just">
              <a:lnSpc>
                <a:spcPct val="125000"/>
              </a:lnSpc>
            </a:pPr>
            <a:r>
              <a:rPr lang="ru-RU" dirty="0" smtClean="0">
                <a:latin typeface="Times New Roman" pitchFamily="18" charset="0"/>
                <a:cs typeface="Times New Roman" pitchFamily="18" charset="0"/>
              </a:rPr>
              <a:t>продолжительность безработицы </a:t>
            </a:r>
            <a:r>
              <a:rPr lang="ru-RU" i="1" dirty="0" smtClean="0">
                <a:latin typeface="Times New Roman" pitchFamily="18" charset="0"/>
                <a:cs typeface="Times New Roman" pitchFamily="18" charset="0"/>
              </a:rPr>
              <a:t>— величина, характеризующая в среднем длительность поиска работы лицами, имеющими статус безработных на конец рассматриваемого периода, а также теми безработными, которые были в этот период трудоустроены. </a:t>
            </a:r>
            <a:endParaRPr lang="ru-RU"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357166"/>
            <a:ext cx="4642874" cy="369332"/>
          </a:xfrm>
          <a:prstGeom prst="rect">
            <a:avLst/>
          </a:prstGeom>
        </p:spPr>
        <p:txBody>
          <a:bodyPr wrap="none">
            <a:spAutoFit/>
          </a:bodyPr>
          <a:lstStyle/>
          <a:p>
            <a:r>
              <a:rPr lang="ru-RU" b="1" dirty="0" smtClean="0">
                <a:latin typeface="Times New Roman" pitchFamily="18" charset="0"/>
                <a:cs typeface="Times New Roman" pitchFamily="18" charset="0"/>
              </a:rPr>
              <a:t>Формы безработицы и их характеристика </a:t>
            </a:r>
            <a:endParaRPr lang="ru-RU" b="1" dirty="0">
              <a:latin typeface="Times New Roman" pitchFamily="18" charset="0"/>
              <a:cs typeface="Times New Roman" pitchFamily="18" charset="0"/>
            </a:endParaRPr>
          </a:p>
        </p:txBody>
      </p:sp>
      <p:sp>
        <p:nvSpPr>
          <p:cNvPr id="3" name="Прямоугольник 2"/>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4" name="Прямоугольник 3"/>
          <p:cNvSpPr/>
          <p:nvPr/>
        </p:nvSpPr>
        <p:spPr>
          <a:xfrm>
            <a:off x="0" y="714356"/>
            <a:ext cx="9144000" cy="369332"/>
          </a:xfrm>
          <a:prstGeom prst="rect">
            <a:avLst/>
          </a:prstGeom>
        </p:spPr>
        <p:txBody>
          <a:bodyPr wrap="square">
            <a:spAutoFit/>
          </a:bodyPr>
          <a:lstStyle/>
          <a:p>
            <a:pPr algn="ctr"/>
            <a:r>
              <a:rPr lang="ru-RU" b="1" u="sng" dirty="0" smtClean="0">
                <a:latin typeface="Times New Roman" pitchFamily="18" charset="0"/>
                <a:cs typeface="Times New Roman" pitchFamily="18" charset="0"/>
              </a:rPr>
              <a:t>ПО ПРИЧИНАМ ВОЗНИКНОВЕНИЯ БЕЗРАБОТИЦЫ </a:t>
            </a:r>
            <a:r>
              <a:rPr lang="ru-RU" dirty="0" smtClean="0"/>
              <a:t>	</a:t>
            </a:r>
          </a:p>
        </p:txBody>
      </p:sp>
      <p:graphicFrame>
        <p:nvGraphicFramePr>
          <p:cNvPr id="5" name="Таблица 4"/>
          <p:cNvGraphicFramePr>
            <a:graphicFrameLocks noGrp="1"/>
          </p:cNvGraphicFramePr>
          <p:nvPr/>
        </p:nvGraphicFramePr>
        <p:xfrm>
          <a:off x="214282" y="1000108"/>
          <a:ext cx="8643998" cy="5491480"/>
        </p:xfrm>
        <a:graphic>
          <a:graphicData uri="http://schemas.openxmlformats.org/drawingml/2006/table">
            <a:tbl>
              <a:tblPr firstRow="1" bandRow="1">
                <a:tableStyleId>{5C22544A-7EE6-4342-B048-85BDC9FD1C3A}</a:tableStyleId>
              </a:tblPr>
              <a:tblGrid>
                <a:gridCol w="2357454">
                  <a:extLst>
                    <a:ext uri="{9D8B030D-6E8A-4147-A177-3AD203B41FA5}">
                      <a16:colId xmlns:a16="http://schemas.microsoft.com/office/drawing/2014/main" val="20000"/>
                    </a:ext>
                  </a:extLst>
                </a:gridCol>
                <a:gridCol w="6286544">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Формы безработицы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Характеристика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Фрикционная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Связана с добровольной сменой работы в связи с различными причинами: поиском более высокого заработка или более престижной работы, с более благоприятными условиями труда и пр.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Институциональная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Порождается самим устройством рынка рабочей силы, факторами, влияющими на спрос и предложение рабочей силы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Добровольная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Возникает, когда часть трудоспособного населения по тем или иным причинам просто не желает работать</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Структурная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Вызывается изменениями в структуре общественного производства под влиянием научно-технического прогресса и совершенствования организации производства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Технологическая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Связана с переходом к новым поколениям техники и технологии, механизацией и автоматизацией ручного труда, когда для данного производственного процесса часть рабочей силы оказывается либо ненужной, либо требует нового, более высокого уровня квалификации или перепрофилирования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357166"/>
            <a:ext cx="4642874" cy="369332"/>
          </a:xfrm>
          <a:prstGeom prst="rect">
            <a:avLst/>
          </a:prstGeom>
        </p:spPr>
        <p:txBody>
          <a:bodyPr wrap="none">
            <a:spAutoFit/>
          </a:bodyPr>
          <a:lstStyle/>
          <a:p>
            <a:r>
              <a:rPr lang="ru-RU" b="1" dirty="0" smtClean="0">
                <a:latin typeface="Times New Roman" pitchFamily="18" charset="0"/>
                <a:cs typeface="Times New Roman" pitchFamily="18" charset="0"/>
              </a:rPr>
              <a:t>Формы безработицы и их характеристика </a:t>
            </a:r>
            <a:endParaRPr lang="ru-RU" b="1" dirty="0">
              <a:latin typeface="Times New Roman" pitchFamily="18" charset="0"/>
              <a:cs typeface="Times New Roman" pitchFamily="18" charset="0"/>
            </a:endParaRPr>
          </a:p>
        </p:txBody>
      </p:sp>
      <p:sp>
        <p:nvSpPr>
          <p:cNvPr id="3" name="Прямоугольник 2"/>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4" name="Прямоугольник 3"/>
          <p:cNvSpPr/>
          <p:nvPr/>
        </p:nvSpPr>
        <p:spPr>
          <a:xfrm>
            <a:off x="0" y="714356"/>
            <a:ext cx="9144000" cy="369332"/>
          </a:xfrm>
          <a:prstGeom prst="rect">
            <a:avLst/>
          </a:prstGeom>
        </p:spPr>
        <p:txBody>
          <a:bodyPr wrap="square">
            <a:spAutoFit/>
          </a:bodyPr>
          <a:lstStyle/>
          <a:p>
            <a:pPr algn="ctr"/>
            <a:r>
              <a:rPr lang="ru-RU" b="1" u="sng" dirty="0" smtClean="0">
                <a:latin typeface="Times New Roman" pitchFamily="18" charset="0"/>
                <a:cs typeface="Times New Roman" pitchFamily="18" charset="0"/>
              </a:rPr>
              <a:t>ПО ПРИЧИНАМ ВОЗНИКНОВЕНИЯ БЕЗРАБОТИЦЫ </a:t>
            </a:r>
            <a:r>
              <a:rPr lang="ru-RU" dirty="0" smtClean="0"/>
              <a:t>	</a:t>
            </a:r>
          </a:p>
        </p:txBody>
      </p:sp>
      <p:graphicFrame>
        <p:nvGraphicFramePr>
          <p:cNvPr id="5" name="Таблица 4"/>
          <p:cNvGraphicFramePr>
            <a:graphicFrameLocks noGrp="1"/>
          </p:cNvGraphicFramePr>
          <p:nvPr/>
        </p:nvGraphicFramePr>
        <p:xfrm>
          <a:off x="214282" y="1142984"/>
          <a:ext cx="8643998" cy="4765040"/>
        </p:xfrm>
        <a:graphic>
          <a:graphicData uri="http://schemas.openxmlformats.org/drawingml/2006/table">
            <a:tbl>
              <a:tblPr firstRow="1" bandRow="1">
                <a:tableStyleId>{5C22544A-7EE6-4342-B048-85BDC9FD1C3A}</a:tableStyleId>
              </a:tblPr>
              <a:tblGrid>
                <a:gridCol w="2357454">
                  <a:extLst>
                    <a:ext uri="{9D8B030D-6E8A-4147-A177-3AD203B41FA5}">
                      <a16:colId xmlns:a16="http://schemas.microsoft.com/office/drawing/2014/main" val="20000"/>
                    </a:ext>
                  </a:extLst>
                </a:gridCol>
                <a:gridCol w="6286544">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Формы безработицы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Характеристика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Конверсионная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Разновидность структурной безработицы, связана с высвобождением работников из отраслей военной промышленности, а также из армии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Циклическая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Возникает при общем резком падении спроса на рабочую силу в период спада производства и деловой активности, вызываемого экономическим кризисом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Региональная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Имеет региональное происхождение и формируется под воздействием сложной комбинации исторических, демографических, социально-психологических обстоятельств</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Экономическая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Вызывается конъюнктурой рынка, поражением части товаропроизводителей в конкурентной борьбе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Сезонная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Вызывается сезонным характером деятельности в отдельных отраслях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Маргинальная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Безработица среди </a:t>
                      </a:r>
                      <a:r>
                        <a:rPr lang="ru-RU" sz="1800" kern="1200" baseline="0" dirty="0" err="1" smtClean="0">
                          <a:solidFill>
                            <a:schemeClr val="dk1"/>
                          </a:solidFill>
                          <a:latin typeface="Times New Roman" pitchFamily="18" charset="0"/>
                          <a:ea typeface="+mn-ea"/>
                          <a:cs typeface="Times New Roman" pitchFamily="18" charset="0"/>
                        </a:rPr>
                        <a:t>слабозащищенных</a:t>
                      </a:r>
                      <a:r>
                        <a:rPr lang="ru-RU" sz="1800" kern="1200" baseline="0" dirty="0" smtClean="0">
                          <a:solidFill>
                            <a:schemeClr val="dk1"/>
                          </a:solidFill>
                          <a:latin typeface="Times New Roman" pitchFamily="18" charset="0"/>
                          <a:ea typeface="+mn-ea"/>
                          <a:cs typeface="Times New Roman" pitchFamily="18" charset="0"/>
                        </a:rPr>
                        <a:t> слоев населения</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357166"/>
            <a:ext cx="4642874" cy="369332"/>
          </a:xfrm>
          <a:prstGeom prst="rect">
            <a:avLst/>
          </a:prstGeom>
        </p:spPr>
        <p:txBody>
          <a:bodyPr wrap="none">
            <a:spAutoFit/>
          </a:bodyPr>
          <a:lstStyle/>
          <a:p>
            <a:r>
              <a:rPr lang="ru-RU" b="1" dirty="0" smtClean="0">
                <a:latin typeface="Times New Roman" pitchFamily="18" charset="0"/>
                <a:cs typeface="Times New Roman" pitchFamily="18" charset="0"/>
              </a:rPr>
              <a:t>Формы безработицы и их характеристика </a:t>
            </a:r>
            <a:endParaRPr lang="ru-RU" b="1" dirty="0">
              <a:latin typeface="Times New Roman" pitchFamily="18" charset="0"/>
              <a:cs typeface="Times New Roman" pitchFamily="18" charset="0"/>
            </a:endParaRPr>
          </a:p>
        </p:txBody>
      </p:sp>
      <p:sp>
        <p:nvSpPr>
          <p:cNvPr id="3" name="Прямоугольник 2"/>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4" name="Прямоугольник 3"/>
          <p:cNvSpPr/>
          <p:nvPr/>
        </p:nvSpPr>
        <p:spPr>
          <a:xfrm>
            <a:off x="0" y="714356"/>
            <a:ext cx="9144000" cy="369332"/>
          </a:xfrm>
          <a:prstGeom prst="rect">
            <a:avLst/>
          </a:prstGeom>
        </p:spPr>
        <p:txBody>
          <a:bodyPr wrap="square">
            <a:spAutoFit/>
          </a:bodyPr>
          <a:lstStyle/>
          <a:p>
            <a:pPr algn="ctr"/>
            <a:r>
              <a:rPr lang="ru-RU" b="1" u="sng" dirty="0" smtClean="0">
                <a:latin typeface="Times New Roman" pitchFamily="18" charset="0"/>
                <a:cs typeface="Times New Roman" pitchFamily="18" charset="0"/>
              </a:rPr>
              <a:t>ПО ПРОДОЛЖИТЕЛЬНОСТИ БЕЗРАБОТИЦЫ </a:t>
            </a:r>
            <a:r>
              <a:rPr lang="ru-RU" dirty="0" smtClean="0"/>
              <a:t>	</a:t>
            </a:r>
          </a:p>
        </p:txBody>
      </p:sp>
      <p:graphicFrame>
        <p:nvGraphicFramePr>
          <p:cNvPr id="5" name="Таблица 4"/>
          <p:cNvGraphicFramePr>
            <a:graphicFrameLocks noGrp="1"/>
          </p:cNvGraphicFramePr>
          <p:nvPr/>
        </p:nvGraphicFramePr>
        <p:xfrm>
          <a:off x="214282" y="1142984"/>
          <a:ext cx="8643998" cy="1854200"/>
        </p:xfrm>
        <a:graphic>
          <a:graphicData uri="http://schemas.openxmlformats.org/drawingml/2006/table">
            <a:tbl>
              <a:tblPr firstRow="1" bandRow="1">
                <a:tableStyleId>{5C22544A-7EE6-4342-B048-85BDC9FD1C3A}</a:tableStyleId>
              </a:tblPr>
              <a:tblGrid>
                <a:gridCol w="2357454">
                  <a:extLst>
                    <a:ext uri="{9D8B030D-6E8A-4147-A177-3AD203B41FA5}">
                      <a16:colId xmlns:a16="http://schemas.microsoft.com/office/drawing/2014/main" val="20000"/>
                    </a:ext>
                  </a:extLst>
                </a:gridCol>
                <a:gridCol w="6286544">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Формы безработицы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Характеристика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Краткосрочная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Продолжительность до 4 месяцев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Продолжительная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Продолжительность 4-8 месяцев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Длительная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Продолжительность 8-18 месяцев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Застойная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Продолжительность более 18 месяцев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Прямоугольник 5"/>
          <p:cNvSpPr/>
          <p:nvPr/>
        </p:nvSpPr>
        <p:spPr>
          <a:xfrm>
            <a:off x="0" y="3143248"/>
            <a:ext cx="9144000" cy="369332"/>
          </a:xfrm>
          <a:prstGeom prst="rect">
            <a:avLst/>
          </a:prstGeom>
        </p:spPr>
        <p:txBody>
          <a:bodyPr wrap="square">
            <a:spAutoFit/>
          </a:bodyPr>
          <a:lstStyle/>
          <a:p>
            <a:pPr algn="ctr"/>
            <a:r>
              <a:rPr lang="ru-RU" b="1" u="sng" dirty="0" smtClean="0">
                <a:latin typeface="Times New Roman" pitchFamily="18" charset="0"/>
                <a:cs typeface="Times New Roman" pitchFamily="18" charset="0"/>
              </a:rPr>
              <a:t>ПО ВНЕШНЕЙ ФОРМЕ ПРОЯВЛЕНИЯ БЕЗРАБОТИЦЫ </a:t>
            </a:r>
            <a:r>
              <a:rPr lang="ru-RU" dirty="0" smtClean="0"/>
              <a:t>	</a:t>
            </a:r>
          </a:p>
        </p:txBody>
      </p:sp>
      <p:graphicFrame>
        <p:nvGraphicFramePr>
          <p:cNvPr id="7" name="Таблица 6"/>
          <p:cNvGraphicFramePr>
            <a:graphicFrameLocks noGrp="1"/>
          </p:cNvGraphicFramePr>
          <p:nvPr/>
        </p:nvGraphicFramePr>
        <p:xfrm>
          <a:off x="214282" y="3786190"/>
          <a:ext cx="8643998" cy="1381760"/>
        </p:xfrm>
        <a:graphic>
          <a:graphicData uri="http://schemas.openxmlformats.org/drawingml/2006/table">
            <a:tbl>
              <a:tblPr firstRow="1" bandRow="1">
                <a:tableStyleId>{5C22544A-7EE6-4342-B048-85BDC9FD1C3A}</a:tableStyleId>
              </a:tblPr>
              <a:tblGrid>
                <a:gridCol w="2357454">
                  <a:extLst>
                    <a:ext uri="{9D8B030D-6E8A-4147-A177-3AD203B41FA5}">
                      <a16:colId xmlns:a16="http://schemas.microsoft.com/office/drawing/2014/main" val="20000"/>
                    </a:ext>
                  </a:extLst>
                </a:gridCol>
                <a:gridCol w="6286544">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Формы безработицы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chemeClr val="tx1"/>
                          </a:solidFill>
                          <a:latin typeface="Times New Roman" pitchFamily="18" charset="0"/>
                          <a:ea typeface="+mn-ea"/>
                          <a:cs typeface="Times New Roman" pitchFamily="18" charset="0"/>
                        </a:rPr>
                        <a:t>Характеристика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Открытая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Включает всех незанятых граждан, ищущих работу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Скрытая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Включает работников, фактически занятых в экономике, но в действительности являющихся «лишними» 	</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4. Занятость и безработица населения</a:t>
            </a:r>
            <a:endParaRPr lang="ru-RU" dirty="0"/>
          </a:p>
        </p:txBody>
      </p:sp>
      <p:sp>
        <p:nvSpPr>
          <p:cNvPr id="3" name="Прямоугольник 2"/>
          <p:cNvSpPr/>
          <p:nvPr/>
        </p:nvSpPr>
        <p:spPr>
          <a:xfrm>
            <a:off x="500034" y="1071546"/>
            <a:ext cx="8286808" cy="4561120"/>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Безработица влечет за собой серьезные экономические и социальные издержки. Одно из главных негативных экономических последствий безработицы - недовыпуск продукции, недоиспользование производственных возможностей общества. Зависимость между уровнем безработицы и отставанием объема ВНП нашла выражение в законе </a:t>
            </a:r>
            <a:r>
              <a:rPr lang="ru-RU" dirty="0" err="1" smtClean="0">
                <a:latin typeface="Times New Roman" pitchFamily="18" charset="0"/>
                <a:cs typeface="Times New Roman" pitchFamily="18" charset="0"/>
              </a:rPr>
              <a:t>Оукена</a:t>
            </a:r>
            <a:r>
              <a:rPr lang="ru-RU" dirty="0" smtClean="0">
                <a:latin typeface="Times New Roman" pitchFamily="18" charset="0"/>
                <a:cs typeface="Times New Roman" pitchFamily="18" charset="0"/>
              </a:rPr>
              <a:t>: превышение на 1% фактического уровня безработицы над естественным ведет к отставанию фактического объема ВНП на 2,5% от потенциального. </a:t>
            </a:r>
          </a:p>
          <a:p>
            <a:pPr indent="457200" algn="just">
              <a:lnSpc>
                <a:spcPct val="125000"/>
              </a:lnSpc>
            </a:pPr>
            <a:r>
              <a:rPr lang="ru-RU" dirty="0" smtClean="0">
                <a:latin typeface="Times New Roman" pitchFamily="18" charset="0"/>
                <a:cs typeface="Times New Roman" pitchFamily="18" charset="0"/>
              </a:rPr>
              <a:t>Помимо чисто экономических издержек безработица имеет и значительные социальные и моральные последствия, выражающиеся в появлении депрессии у вынужденно незанятых граждан, потере ими квалификации и практических навыков; снижении моральных устоев и росте преступности, распаде семей, росте социальной напряженности в обществе, повышении числа самоубийств, психических и </a:t>
            </a:r>
            <a:r>
              <a:rPr lang="ru-RU" dirty="0" err="1" smtClean="0">
                <a:latin typeface="Times New Roman" pitchFamily="18" charset="0"/>
                <a:cs typeface="Times New Roman" pitchFamily="18" charset="0"/>
              </a:rPr>
              <a:t>сердечно-сосудистых</a:t>
            </a:r>
            <a:r>
              <a:rPr lang="ru-RU" dirty="0" smtClean="0">
                <a:latin typeface="Times New Roman" pitchFamily="18" charset="0"/>
                <a:cs typeface="Times New Roman" pitchFamily="18" charset="0"/>
              </a:rPr>
              <a:t> заболеваний. </a:t>
            </a:r>
            <a:endParaRPr lang="ru-RU" dirty="0">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928670"/>
            <a:ext cx="8215370" cy="2123658"/>
          </a:xfrm>
          <a:prstGeom prst="rect">
            <a:avLst/>
          </a:prstGeom>
        </p:spPr>
        <p:txBody>
          <a:bodyPr wrap="square">
            <a:spAutoFit/>
          </a:bodyPr>
          <a:lstStyle/>
          <a:p>
            <a:pPr algn="ctr"/>
            <a:r>
              <a:rPr lang="ru-RU" sz="2400" b="1" dirty="0" smtClean="0">
                <a:latin typeface="Times New Roman" pitchFamily="18" charset="0"/>
                <a:cs typeface="Times New Roman" pitchFamily="18" charset="0"/>
              </a:rPr>
              <a:t>Тема 3. Организация как объект-субъект в системе управления персоналом </a:t>
            </a:r>
          </a:p>
          <a:p>
            <a:endParaRPr lang="ru-RU" sz="2400" b="1" dirty="0" smtClean="0">
              <a:latin typeface="Times New Roman" pitchFamily="18" charset="0"/>
              <a:cs typeface="Times New Roman" pitchFamily="18" charset="0"/>
            </a:endParaRPr>
          </a:p>
          <a:p>
            <a:pPr>
              <a:lnSpc>
                <a:spcPct val="150000"/>
              </a:lnSpc>
            </a:pPr>
            <a:r>
              <a:rPr lang="ru-RU" sz="2000" b="1" dirty="0" smtClean="0">
                <a:latin typeface="Times New Roman" pitchFamily="18" charset="0"/>
                <a:cs typeface="Times New Roman" pitchFamily="18" charset="0"/>
              </a:rPr>
              <a:t>1. Понятие организации. Элементы организации </a:t>
            </a:r>
          </a:p>
          <a:p>
            <a:pPr>
              <a:lnSpc>
                <a:spcPct val="150000"/>
              </a:lnSpc>
            </a:pPr>
            <a:r>
              <a:rPr lang="ru-RU" sz="2000" b="1" dirty="0" smtClean="0">
                <a:latin typeface="Times New Roman" pitchFamily="18" charset="0"/>
                <a:cs typeface="Times New Roman" pitchFamily="18" charset="0"/>
              </a:rPr>
              <a:t>2. Классификация персонала как категории </a:t>
            </a:r>
            <a:endParaRPr lang="ru-RU" sz="20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214282" y="857232"/>
            <a:ext cx="8572560" cy="4413516"/>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Понятие «организация» произошло от французского «</a:t>
            </a:r>
            <a:r>
              <a:rPr lang="ru-RU" dirty="0" err="1" smtClean="0">
                <a:latin typeface="Times New Roman" pitchFamily="18" charset="0"/>
                <a:cs typeface="Times New Roman" pitchFamily="18" charset="0"/>
              </a:rPr>
              <a:t>organiser</a:t>
            </a:r>
            <a:r>
              <a:rPr lang="ru-RU" dirty="0" smtClean="0">
                <a:latin typeface="Times New Roman" pitchFamily="18" charset="0"/>
                <a:cs typeface="Times New Roman" pitchFamily="18" charset="0"/>
              </a:rPr>
              <a:t>» - устраивать, создавать, объединять, сплоить и т.п. </a:t>
            </a:r>
          </a:p>
          <a:p>
            <a:pPr indent="457200" algn="just">
              <a:lnSpc>
                <a:spcPct val="120000"/>
              </a:lnSpc>
            </a:pPr>
            <a:endParaRPr lang="ru-RU" b="1" dirty="0" smtClean="0">
              <a:latin typeface="Times New Roman" pitchFamily="18" charset="0"/>
              <a:cs typeface="Times New Roman" pitchFamily="18" charset="0"/>
            </a:endParaRPr>
          </a:p>
          <a:p>
            <a:pPr indent="457200" algn="just">
              <a:lnSpc>
                <a:spcPct val="120000"/>
              </a:lnSpc>
            </a:pPr>
            <a:r>
              <a:rPr lang="ru-RU" b="1" dirty="0" smtClean="0">
                <a:latin typeface="Times New Roman" pitchFamily="18" charset="0"/>
                <a:cs typeface="Times New Roman" pitchFamily="18" charset="0"/>
              </a:rPr>
              <a:t>ОРГАНИЗАЦИЯ- это группа людей, деятельность которых сознательно координируется для достижения общей цели или целей. </a:t>
            </a:r>
          </a:p>
          <a:p>
            <a:pPr indent="457200" algn="ctr">
              <a:lnSpc>
                <a:spcPct val="120000"/>
              </a:lnSpc>
            </a:pPr>
            <a:r>
              <a:rPr lang="ru-RU" b="1" dirty="0" smtClean="0">
                <a:latin typeface="Times New Roman" pitchFamily="18" charset="0"/>
                <a:cs typeface="Times New Roman" pitchFamily="18" charset="0"/>
              </a:rPr>
              <a:t>Общими признаками организации являются</a:t>
            </a:r>
            <a:r>
              <a:rPr lang="ru-RU" b="1" i="1" dirty="0" smtClean="0">
                <a:latin typeface="Times New Roman" pitchFamily="18" charset="0"/>
                <a:cs typeface="Times New Roman" pitchFamily="18" charset="0"/>
              </a:rPr>
              <a:t>: </a:t>
            </a:r>
          </a:p>
          <a:p>
            <a:pPr indent="457200" algn="just">
              <a:lnSpc>
                <a:spcPct val="120000"/>
              </a:lnSpc>
              <a:buFont typeface="Wingdings" pitchFamily="2" charset="2"/>
              <a:buChar char="Ø"/>
            </a:pPr>
            <a:r>
              <a:rPr lang="ru-RU" dirty="0" smtClean="0">
                <a:latin typeface="Times New Roman" pitchFamily="18" charset="0"/>
                <a:cs typeface="Times New Roman" pitchFamily="18" charset="0"/>
              </a:rPr>
              <a:t>Наличие целей деятельности; </a:t>
            </a:r>
          </a:p>
          <a:p>
            <a:pPr indent="457200" algn="just">
              <a:lnSpc>
                <a:spcPct val="120000"/>
              </a:lnSpc>
              <a:buFont typeface="Wingdings" pitchFamily="2" charset="2"/>
              <a:buChar char="Ø"/>
            </a:pPr>
            <a:r>
              <a:rPr lang="ru-RU" dirty="0" smtClean="0">
                <a:latin typeface="Times New Roman" pitchFamily="18" charset="0"/>
                <a:cs typeface="Times New Roman" pitchFamily="18" charset="0"/>
              </a:rPr>
              <a:t>Существование устойчивых связей между членами организации и правил, определяющих порядок этих взаимоотношений (организационная культура и структура); </a:t>
            </a:r>
          </a:p>
          <a:p>
            <a:pPr indent="457200" algn="just">
              <a:lnSpc>
                <a:spcPct val="120000"/>
              </a:lnSpc>
              <a:buFont typeface="Wingdings" pitchFamily="2" charset="2"/>
              <a:buChar char="Ø"/>
            </a:pPr>
            <a:r>
              <a:rPr lang="ru-RU" dirty="0" smtClean="0">
                <a:latin typeface="Times New Roman" pitchFamily="18" charset="0"/>
                <a:cs typeface="Times New Roman" pitchFamily="18" charset="0"/>
              </a:rPr>
              <a:t> Постоянное взаимодействие с окружающей внешней средой; </a:t>
            </a:r>
          </a:p>
          <a:p>
            <a:pPr indent="457200" algn="just">
              <a:lnSpc>
                <a:spcPct val="120000"/>
              </a:lnSpc>
              <a:buFont typeface="Wingdings" pitchFamily="2" charset="2"/>
              <a:buChar char="Ø"/>
            </a:pPr>
            <a:r>
              <a:rPr lang="ru-RU" dirty="0" smtClean="0">
                <a:latin typeface="Times New Roman" pitchFamily="18" charset="0"/>
                <a:cs typeface="Times New Roman" pitchFamily="18" charset="0"/>
              </a:rPr>
              <a:t>Использование ресурсов для достижения организационных целей. </a:t>
            </a:r>
          </a:p>
          <a:p>
            <a:pPr indent="457200" algn="just">
              <a:lnSpc>
                <a:spcPct val="120000"/>
              </a:lnSpc>
            </a:pPr>
            <a:endParaRPr lang="ru-RU" dirty="0" smtClean="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28926" y="6215082"/>
            <a:ext cx="3495252" cy="369332"/>
          </a:xfrm>
          <a:prstGeom prst="rect">
            <a:avLst/>
          </a:prstGeom>
        </p:spPr>
        <p:txBody>
          <a:bodyPr wrap="none">
            <a:spAutoFit/>
          </a:bodyPr>
          <a:lstStyle/>
          <a:p>
            <a:r>
              <a:rPr lang="ru-RU" b="1" u="sng" dirty="0" smtClean="0">
                <a:latin typeface="Times New Roman" pitchFamily="18" charset="0"/>
                <a:cs typeface="Times New Roman" pitchFamily="18" charset="0"/>
              </a:rPr>
              <a:t>ЭЛЕМЕНТЫ ОРГАНИЗАЦИИ </a:t>
            </a:r>
            <a:endParaRPr lang="ru-RU" b="1" u="sng" dirty="0">
              <a:latin typeface="Times New Roman" pitchFamily="18" charset="0"/>
              <a:cs typeface="Times New Roman" pitchFamily="18" charset="0"/>
            </a:endParaRPr>
          </a:p>
        </p:txBody>
      </p:sp>
      <p:sp>
        <p:nvSpPr>
          <p:cNvPr id="3" name="Прямоугольник 2"/>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graphicFrame>
        <p:nvGraphicFramePr>
          <p:cNvPr id="4" name="Схема 3"/>
          <p:cNvGraphicFramePr/>
          <p:nvPr/>
        </p:nvGraphicFramePr>
        <p:xfrm>
          <a:off x="357158" y="1500174"/>
          <a:ext cx="8429684"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571472" y="500042"/>
            <a:ext cx="8215370" cy="757130"/>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Рассматривая организацию как социальный институт, </a:t>
            </a:r>
            <a:r>
              <a:rPr lang="ru-RU" dirty="0" err="1" smtClean="0">
                <a:latin typeface="Times New Roman" pitchFamily="18" charset="0"/>
                <a:cs typeface="Times New Roman" pitchFamily="18" charset="0"/>
              </a:rPr>
              <a:t>можНО</a:t>
            </a:r>
            <a:r>
              <a:rPr lang="ru-RU" dirty="0" smtClean="0">
                <a:latin typeface="Times New Roman" pitchFamily="18" charset="0"/>
                <a:cs typeface="Times New Roman" pitchFamily="18" charset="0"/>
              </a:rPr>
              <a:t> выделить несколько элементов, составляющих ее структуру. </a:t>
            </a:r>
            <a:endParaRPr lang="ru-RU"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214282" y="642918"/>
            <a:ext cx="8643998" cy="5946115"/>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Ни одна организация не сможет сформироваться и тем более далее существовать, если не будет определена </a:t>
            </a:r>
            <a:r>
              <a:rPr lang="ru-RU" b="1" dirty="0" smtClean="0">
                <a:latin typeface="Times New Roman" pitchFamily="18" charset="0"/>
                <a:cs typeface="Times New Roman" pitchFamily="18" charset="0"/>
              </a:rPr>
              <a:t>ее цель – то ради чего данная организация формируется и будет действовать в дальнейшем. Цель может быть двоякой – для внешних наблюдателей, участников, пользователей продукции организации и для ее собственных участников, сотрудников, включенных в процесс функционирования. </a:t>
            </a:r>
          </a:p>
          <a:p>
            <a:pPr indent="457200" algn="just">
              <a:lnSpc>
                <a:spcPct val="125000"/>
              </a:lnSpc>
            </a:pPr>
            <a:r>
              <a:rPr lang="ru-RU" b="1" dirty="0" smtClean="0">
                <a:latin typeface="Times New Roman" pitchFamily="18" charset="0"/>
                <a:cs typeface="Times New Roman" pitchFamily="18" charset="0"/>
              </a:rPr>
              <a:t>Миссия. </a:t>
            </a:r>
            <a:r>
              <a:rPr lang="ru-RU" dirty="0" smtClean="0">
                <a:latin typeface="Times New Roman" pitchFamily="18" charset="0"/>
                <a:cs typeface="Times New Roman" pitchFamily="18" charset="0"/>
              </a:rPr>
              <a:t>Мы наблюдаем, что все большее количество организаций начинают свои презентации и рекламные кампании с представления собственной миссии — цели деятельности организации, ориентированной в будущее. Миссия — это представление о стратегических целях, и в этом смысле — о будущем, в которое приглашается клиент, партнер конкретной организации. </a:t>
            </a:r>
          </a:p>
          <a:p>
            <a:pPr indent="457200" algn="just">
              <a:lnSpc>
                <a:spcPct val="125000"/>
              </a:lnSpc>
            </a:pPr>
            <a:r>
              <a:rPr lang="ru-RU" b="1" dirty="0" smtClean="0">
                <a:latin typeface="Times New Roman" pitchFamily="18" charset="0"/>
                <a:cs typeface="Times New Roman" pitchFamily="18" charset="0"/>
              </a:rPr>
              <a:t>Видение. </a:t>
            </a:r>
            <a:r>
              <a:rPr lang="ru-RU" dirty="0" smtClean="0">
                <a:latin typeface="Times New Roman" pitchFamily="18" charset="0"/>
                <a:cs typeface="Times New Roman" pitchFamily="18" charset="0"/>
              </a:rPr>
              <a:t>Для описания цели организации важен такой аспект, как видение, т. е. то, как организация предполагает двигаться к достижению стратегических целей, как она видит пути и этапы достижения целей. Обычно это представление ориентировано не столько на клиентов, сколько на сотрудников организации и ее стратегических партнеров. Подобное представление фиксируется в программных документах организации и называется </a:t>
            </a:r>
            <a:r>
              <a:rPr lang="ru-RU" i="1" dirty="0" smtClean="0">
                <a:latin typeface="Times New Roman" pitchFamily="18" charset="0"/>
                <a:cs typeface="Times New Roman" pitchFamily="18" charset="0"/>
              </a:rPr>
              <a:t>"видение'* (от англ. </a:t>
            </a:r>
            <a:r>
              <a:rPr lang="ru-RU" i="1" dirty="0" err="1" smtClean="0">
                <a:latin typeface="Times New Roman" pitchFamily="18" charset="0"/>
                <a:cs typeface="Times New Roman" pitchFamily="18" charset="0"/>
              </a:rPr>
              <a:t>vision</a:t>
            </a:r>
            <a:r>
              <a:rPr lang="ru-RU" i="1" dirty="0" smtClean="0">
                <a:latin typeface="Times New Roman" pitchFamily="18" charset="0"/>
                <a:cs typeface="Times New Roman" pitchFamily="18" charset="0"/>
              </a:rPr>
              <a:t> -~ предвидение). </a:t>
            </a:r>
            <a:endParaRPr lang="ru-RU" dirty="0">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428596" y="571480"/>
            <a:ext cx="8286808" cy="5355312"/>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Структура.</a:t>
            </a:r>
            <a:r>
              <a:rPr lang="ru-RU" dirty="0" smtClean="0">
                <a:latin typeface="Times New Roman" pitchFamily="18" charset="0"/>
                <a:cs typeface="Times New Roman" pitchFamily="18" charset="0"/>
              </a:rPr>
              <a:t> Следующий важный элемент, без которого не может существовать ни одна организация, - ее структура. Под структурой организации понимается логическая взаимосвязь уровней управления и подразделений, построенная в такой форме, которая позволяет наиболее эффективно достигать целей организации. </a:t>
            </a:r>
          </a:p>
          <a:p>
            <a:pPr indent="457200" algn="just"/>
            <a:r>
              <a:rPr lang="ru-RU" dirty="0" smtClean="0">
                <a:latin typeface="Times New Roman" pitchFamily="18" charset="0"/>
                <a:cs typeface="Times New Roman" pitchFamily="18" charset="0"/>
              </a:rPr>
              <a:t>В литературе и управленческой практике выделены три основных типа организационных структур: </a:t>
            </a:r>
          </a:p>
          <a:p>
            <a:pPr indent="457200" algn="just">
              <a:buFont typeface="Wingdings" pitchFamily="2" charset="2"/>
              <a:buChar char="Ø"/>
            </a:pPr>
            <a:r>
              <a:rPr lang="ru-RU" dirty="0" smtClean="0">
                <a:latin typeface="Times New Roman" pitchFamily="18" charset="0"/>
                <a:cs typeface="Times New Roman" pitchFamily="18" charset="0"/>
              </a:rPr>
              <a:t>линейная; </a:t>
            </a:r>
          </a:p>
          <a:p>
            <a:pPr indent="457200" algn="just">
              <a:buFont typeface="Wingdings" pitchFamily="2" charset="2"/>
              <a:buChar char="Ø"/>
            </a:pPr>
            <a:r>
              <a:rPr lang="ru-RU" dirty="0" smtClean="0">
                <a:latin typeface="Times New Roman" pitchFamily="18" charset="0"/>
                <a:cs typeface="Times New Roman" pitchFamily="18" charset="0"/>
              </a:rPr>
              <a:t>функциональная; </a:t>
            </a:r>
          </a:p>
          <a:p>
            <a:pPr indent="457200" algn="just">
              <a:buFont typeface="Wingdings" pitchFamily="2" charset="2"/>
              <a:buChar char="Ø"/>
            </a:pPr>
            <a:r>
              <a:rPr lang="ru-RU" dirty="0" smtClean="0">
                <a:latin typeface="Times New Roman" pitchFamily="18" charset="0"/>
                <a:cs typeface="Times New Roman" pitchFamily="18" charset="0"/>
              </a:rPr>
              <a:t>адаптивная. </a:t>
            </a:r>
          </a:p>
          <a:p>
            <a:pPr indent="457200" algn="just"/>
            <a:r>
              <a:rPr lang="ru-RU" dirty="0" smtClean="0">
                <a:latin typeface="Times New Roman" pitchFamily="18" charset="0"/>
                <a:cs typeface="Times New Roman" pitchFamily="18" charset="0"/>
              </a:rPr>
              <a:t>Линейная организационная структура, которая часто называется пирамидальной, бюрократической, - строго иерархически организованная, характеризующаяся разделением зон ответственности и единоначалием. </a:t>
            </a:r>
          </a:p>
          <a:p>
            <a:pPr indent="457200" algn="just"/>
            <a:r>
              <a:rPr lang="ru-RU" dirty="0" smtClean="0">
                <a:latin typeface="Times New Roman" pitchFamily="18" charset="0"/>
                <a:cs typeface="Times New Roman" pitchFamily="18" charset="0"/>
              </a:rPr>
              <a:t>Выделяются два подтипа линейных организационных структур: плоские и высокие, различающиеся количеством иерархических уровней по отношению к общему числу работников. </a:t>
            </a:r>
          </a:p>
          <a:p>
            <a:pPr indent="457200" algn="just"/>
            <a:r>
              <a:rPr lang="ru-RU" dirty="0" smtClean="0">
                <a:latin typeface="Times New Roman" pitchFamily="18" charset="0"/>
                <a:cs typeface="Times New Roman" pitchFamily="18" charset="0"/>
              </a:rPr>
              <a:t>Основная проблема организационных структур этого типа - ограниченность количества подчиненных, которые могут "замыкаться" на одного руководителя, т. е. ограниченность диапазона (сферы) контроля. </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785794"/>
            <a:ext cx="8358246" cy="5286062"/>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Управление персоналом охватывает широкий спектр функций от приема до увольнения работника:</a:t>
            </a:r>
          </a:p>
          <a:p>
            <a:pPr indent="457200" algn="just">
              <a:lnSpc>
                <a:spcPct val="125000"/>
              </a:lnSpc>
              <a:buFontTx/>
              <a:buChar char="-"/>
            </a:pPr>
            <a:r>
              <a:rPr lang="ru-RU" dirty="0" smtClean="0">
                <a:latin typeface="Times New Roman" pitchFamily="18" charset="0"/>
                <a:cs typeface="Times New Roman" pitchFamily="18" charset="0"/>
              </a:rPr>
              <a:t>наем, отбор, и прием персонала; </a:t>
            </a:r>
          </a:p>
          <a:p>
            <a:pPr indent="457200" algn="just">
              <a:lnSpc>
                <a:spcPct val="125000"/>
              </a:lnSpc>
              <a:buFontTx/>
              <a:buChar char="-"/>
            </a:pPr>
            <a:r>
              <a:rPr lang="ru-RU" dirty="0" smtClean="0">
                <a:latin typeface="Times New Roman" pitchFamily="18" charset="0"/>
                <a:cs typeface="Times New Roman" pitchFamily="18" charset="0"/>
              </a:rPr>
              <a:t>деловая оценка персонала при приеме, аттестации, подборе;</a:t>
            </a:r>
          </a:p>
          <a:p>
            <a:pPr indent="457200" algn="just">
              <a:lnSpc>
                <a:spcPct val="125000"/>
              </a:lnSpc>
              <a:buFontTx/>
              <a:buChar char="-"/>
            </a:pPr>
            <a:r>
              <a:rPr lang="ru-RU" dirty="0" smtClean="0">
                <a:latin typeface="Times New Roman" pitchFamily="18" charset="0"/>
                <a:cs typeface="Times New Roman" pitchFamily="18" charset="0"/>
              </a:rPr>
              <a:t> профориентация и трудовая адаптация; </a:t>
            </a:r>
          </a:p>
          <a:p>
            <a:pPr indent="457200" algn="just">
              <a:lnSpc>
                <a:spcPct val="125000"/>
              </a:lnSpc>
              <a:buFontTx/>
              <a:buChar char="-"/>
            </a:pPr>
            <a:r>
              <a:rPr lang="ru-RU" dirty="0" smtClean="0">
                <a:latin typeface="Times New Roman" pitchFamily="18" charset="0"/>
                <a:cs typeface="Times New Roman" pitchFamily="18" charset="0"/>
              </a:rPr>
              <a:t>мотивация и стимулирование трудовой деятельности персонала и его использования;</a:t>
            </a:r>
          </a:p>
          <a:p>
            <a:pPr indent="457200" algn="just">
              <a:lnSpc>
                <a:spcPct val="125000"/>
              </a:lnSpc>
              <a:buFontTx/>
              <a:buChar char="-"/>
            </a:pPr>
            <a:r>
              <a:rPr lang="ru-RU" dirty="0" smtClean="0">
                <a:latin typeface="Times New Roman" pitchFamily="18" charset="0"/>
                <a:cs typeface="Times New Roman" pitchFamily="18" charset="0"/>
              </a:rPr>
              <a:t> организация труда и соблюдение этики деловых отношений;</a:t>
            </a:r>
          </a:p>
          <a:p>
            <a:pPr indent="457200" algn="just">
              <a:lnSpc>
                <a:spcPct val="125000"/>
              </a:lnSpc>
              <a:buFontTx/>
              <a:buChar char="-"/>
            </a:pPr>
            <a:r>
              <a:rPr lang="ru-RU" dirty="0" smtClean="0">
                <a:latin typeface="Times New Roman" pitchFamily="18" charset="0"/>
                <a:cs typeface="Times New Roman" pitchFamily="18" charset="0"/>
              </a:rPr>
              <a:t> управление конфликтами и стрессами; </a:t>
            </a:r>
          </a:p>
          <a:p>
            <a:pPr indent="457200" algn="just">
              <a:lnSpc>
                <a:spcPct val="125000"/>
              </a:lnSpc>
              <a:buFontTx/>
              <a:buChar char="-"/>
            </a:pPr>
            <a:r>
              <a:rPr lang="ru-RU" dirty="0" smtClean="0">
                <a:latin typeface="Times New Roman" pitchFamily="18" charset="0"/>
                <a:cs typeface="Times New Roman" pitchFamily="18" charset="0"/>
              </a:rPr>
              <a:t>обеспечение безопасности персонала; </a:t>
            </a:r>
          </a:p>
          <a:p>
            <a:pPr indent="457200" algn="just">
              <a:lnSpc>
                <a:spcPct val="125000"/>
              </a:lnSpc>
              <a:buFontTx/>
              <a:buChar char="-"/>
            </a:pPr>
            <a:r>
              <a:rPr lang="ru-RU" dirty="0" smtClean="0">
                <a:latin typeface="Times New Roman" pitchFamily="18" charset="0"/>
                <a:cs typeface="Times New Roman" pitchFamily="18" charset="0"/>
              </a:rPr>
              <a:t>управление нововведениями в кадровой работе; </a:t>
            </a:r>
          </a:p>
          <a:p>
            <a:pPr indent="457200" algn="just">
              <a:lnSpc>
                <a:spcPct val="125000"/>
              </a:lnSpc>
              <a:buFontTx/>
              <a:buChar char="-"/>
            </a:pPr>
            <a:r>
              <a:rPr lang="ru-RU" dirty="0" smtClean="0">
                <a:latin typeface="Times New Roman" pitchFamily="18" charset="0"/>
                <a:cs typeface="Times New Roman" pitchFamily="18" charset="0"/>
              </a:rPr>
              <a:t>обучение, повышение квалификации и переподготовка кадров; </a:t>
            </a:r>
          </a:p>
          <a:p>
            <a:pPr indent="457200" algn="just">
              <a:lnSpc>
                <a:spcPct val="125000"/>
              </a:lnSpc>
              <a:buFontTx/>
              <a:buChar char="-"/>
            </a:pPr>
            <a:r>
              <a:rPr lang="ru-RU" dirty="0" smtClean="0">
                <a:latin typeface="Times New Roman" pitchFamily="18" charset="0"/>
                <a:cs typeface="Times New Roman" pitchFamily="18" charset="0"/>
              </a:rPr>
              <a:t>управление деловой карьерой и служебно-профессиональным продвижением; </a:t>
            </a:r>
          </a:p>
          <a:p>
            <a:pPr indent="457200" algn="just">
              <a:lnSpc>
                <a:spcPct val="125000"/>
              </a:lnSpc>
              <a:buFontTx/>
              <a:buChar char="-"/>
            </a:pPr>
            <a:r>
              <a:rPr lang="ru-RU" dirty="0" smtClean="0">
                <a:latin typeface="Times New Roman" pitchFamily="18" charset="0"/>
                <a:cs typeface="Times New Roman" pitchFamily="18" charset="0"/>
              </a:rPr>
              <a:t>управление поведением персонала в организации; управление социальным развитием; высвобождение персонала.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285720" y="357166"/>
            <a:ext cx="8643998" cy="3083921"/>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Диапазон контроля определяется количеством связей в подразделении (организации). Эффективность управленческой деятельности зависит от типа и количества связей, число которых неизменно растет с увеличением количества сотрудников, что существенно осложняет деятельность руководителя. </a:t>
            </a:r>
          </a:p>
          <a:p>
            <a:pPr indent="457200" algn="just">
              <a:lnSpc>
                <a:spcPct val="120000"/>
              </a:lnSpc>
            </a:pPr>
            <a:r>
              <a:rPr lang="ru-RU" b="1" dirty="0" smtClean="0">
                <a:latin typeface="Times New Roman" pitchFamily="18" charset="0"/>
                <a:cs typeface="Times New Roman" pitchFamily="18" charset="0"/>
              </a:rPr>
              <a:t>Типы связей: </a:t>
            </a:r>
          </a:p>
          <a:p>
            <a:pPr algn="just">
              <a:lnSpc>
                <a:spcPct val="120000"/>
              </a:lnSpc>
              <a:buFont typeface="Wingdings" pitchFamily="2" charset="2"/>
              <a:buChar char="Ø"/>
            </a:pPr>
            <a:r>
              <a:rPr lang="ru-RU" dirty="0" smtClean="0">
                <a:latin typeface="Times New Roman" pitchFamily="18" charset="0"/>
                <a:cs typeface="Times New Roman" pitchFamily="18" charset="0"/>
              </a:rPr>
              <a:t>прямые единичные между подчиненными; </a:t>
            </a:r>
          </a:p>
          <a:p>
            <a:pPr algn="just">
              <a:lnSpc>
                <a:spcPct val="120000"/>
              </a:lnSpc>
              <a:buFont typeface="Wingdings" pitchFamily="2" charset="2"/>
              <a:buChar char="Ø"/>
            </a:pPr>
            <a:r>
              <a:rPr lang="ru-RU" dirty="0" smtClean="0">
                <a:latin typeface="Times New Roman" pitchFamily="18" charset="0"/>
                <a:cs typeface="Times New Roman" pitchFamily="18" charset="0"/>
              </a:rPr>
              <a:t>перекрестные между подчиненными; </a:t>
            </a:r>
          </a:p>
          <a:p>
            <a:pPr algn="just">
              <a:lnSpc>
                <a:spcPct val="120000"/>
              </a:lnSpc>
              <a:buFont typeface="Wingdings" pitchFamily="2" charset="2"/>
              <a:buChar char="Ø"/>
            </a:pPr>
            <a:r>
              <a:rPr lang="ru-RU" dirty="0" smtClean="0">
                <a:latin typeface="Times New Roman" pitchFamily="18" charset="0"/>
                <a:cs typeface="Times New Roman" pitchFamily="18" charset="0"/>
              </a:rPr>
              <a:t>прямые между руководителем </a:t>
            </a:r>
          </a:p>
          <a:p>
            <a:pPr algn="just">
              <a:lnSpc>
                <a:spcPct val="120000"/>
              </a:lnSpc>
            </a:pPr>
            <a:r>
              <a:rPr lang="ru-RU" dirty="0" smtClean="0">
                <a:latin typeface="Times New Roman" pitchFamily="18" charset="0"/>
                <a:cs typeface="Times New Roman" pitchFamily="18" charset="0"/>
              </a:rPr>
              <a:t>и любой комбинацией подчиненных. </a:t>
            </a:r>
          </a:p>
        </p:txBody>
      </p:sp>
      <p:pic>
        <p:nvPicPr>
          <p:cNvPr id="54274" name="Picture 2"/>
          <p:cNvPicPr>
            <a:picLocks noChangeAspect="1" noChangeArrowheads="1"/>
          </p:cNvPicPr>
          <p:nvPr/>
        </p:nvPicPr>
        <p:blipFill>
          <a:blip r:embed="rId2"/>
          <a:srcRect l="9825" r="14847"/>
          <a:stretch>
            <a:fillRect/>
          </a:stretch>
        </p:blipFill>
        <p:spPr bwMode="auto">
          <a:xfrm>
            <a:off x="5857852" y="1857364"/>
            <a:ext cx="3286148" cy="1571625"/>
          </a:xfrm>
          <a:prstGeom prst="rect">
            <a:avLst/>
          </a:prstGeom>
          <a:noFill/>
          <a:ln w="9525">
            <a:noFill/>
            <a:miter lim="800000"/>
            <a:headEnd/>
            <a:tailEnd/>
          </a:ln>
          <a:effectLst/>
        </p:spPr>
      </p:pic>
      <p:sp>
        <p:nvSpPr>
          <p:cNvPr id="5" name="Прямоугольник 4"/>
          <p:cNvSpPr/>
          <p:nvPr/>
        </p:nvSpPr>
        <p:spPr>
          <a:xfrm>
            <a:off x="6500826" y="3357562"/>
            <a:ext cx="1970155" cy="369332"/>
          </a:xfrm>
          <a:prstGeom prst="rect">
            <a:avLst/>
          </a:prstGeom>
        </p:spPr>
        <p:txBody>
          <a:bodyPr wrap="none">
            <a:spAutoFit/>
          </a:bodyPr>
          <a:lstStyle/>
          <a:p>
            <a:r>
              <a:rPr lang="ru-RU" b="1" u="sng" dirty="0" smtClean="0">
                <a:latin typeface="Times New Roman" pitchFamily="18" charset="0"/>
                <a:cs typeface="Times New Roman" pitchFamily="18" charset="0"/>
              </a:rPr>
              <a:t>ТИПЫ СВЯЗЕЙ </a:t>
            </a:r>
            <a:endParaRPr lang="ru-RU" b="1" u="sng" dirty="0">
              <a:latin typeface="Times New Roman" pitchFamily="18" charset="0"/>
              <a:cs typeface="Times New Roman" pitchFamily="18" charset="0"/>
            </a:endParaRPr>
          </a:p>
        </p:txBody>
      </p:sp>
      <p:sp>
        <p:nvSpPr>
          <p:cNvPr id="6" name="Прямоугольник 5"/>
          <p:cNvSpPr/>
          <p:nvPr/>
        </p:nvSpPr>
        <p:spPr>
          <a:xfrm>
            <a:off x="571472" y="4286256"/>
            <a:ext cx="8143932" cy="2057743"/>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Чем больше количество связей и чем они более неформальны, тем уже должен быть диапазон контроля для сохранения эффективного управления над структурой. Поэтому при реализации сложных видов деятельности, требующих от сотрудников большого числа согласования, уточнений, консультаций со стороны руководителя, необходимы узкий диапазон контроля и высокая (многоуровневая) организационная структура. </a:t>
            </a:r>
            <a:endParaRPr lang="ru-RU"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357158" y="500042"/>
            <a:ext cx="8501122" cy="6186309"/>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Функциональная организационная структура </a:t>
            </a:r>
            <a:r>
              <a:rPr lang="ru-RU" dirty="0" smtClean="0">
                <a:latin typeface="Times New Roman" pitchFamily="18" charset="0"/>
                <a:cs typeface="Times New Roman" pitchFamily="18" charset="0"/>
              </a:rPr>
              <a:t>построена по принципу распределения функций внутри организации и создания сквозных подструктур по управлению функциями </a:t>
            </a:r>
          </a:p>
          <a:p>
            <a:pPr indent="457200" algn="just"/>
            <a:r>
              <a:rPr lang="ru-RU" dirty="0" smtClean="0">
                <a:latin typeface="Times New Roman" pitchFamily="18" charset="0"/>
                <a:cs typeface="Times New Roman" pitchFamily="18" charset="0"/>
              </a:rPr>
              <a:t>Часто функциональная организация существует одновременно с линейной, что создает двойное подчинение для исполнителей. Функциональные подразделения получают право отдавать распоряжения в рамках своей компетенции как нижестоящим подразделениям, так и равным по статусу, но включенным в реализацию единых функций. </a:t>
            </a:r>
          </a:p>
          <a:p>
            <a:pPr indent="457200" algn="just"/>
            <a:r>
              <a:rPr lang="ru-RU" b="1" dirty="0" smtClean="0">
                <a:latin typeface="Times New Roman" pitchFamily="18" charset="0"/>
                <a:cs typeface="Times New Roman" pitchFamily="18" charset="0"/>
              </a:rPr>
              <a:t>Адаптивная организационная структура - гибкие структуры, способные изменяться (адаптироваться) к требованиям среды (по аналогии с живыми организмами). Именно адаптивные организационные структуры способны, используя все эффективные аспекты линейных и функциональных структур, успешно функционировать в постоянно изменяющемся мире. </a:t>
            </a:r>
          </a:p>
          <a:p>
            <a:pPr indent="457200" algn="just"/>
            <a:r>
              <a:rPr lang="ru-RU" b="1" dirty="0" smtClean="0">
                <a:latin typeface="Times New Roman" pitchFamily="18" charset="0"/>
                <a:cs typeface="Times New Roman" pitchFamily="18" charset="0"/>
              </a:rPr>
              <a:t>Выделяются следующие типы адаптивных организационных структур:</a:t>
            </a:r>
          </a:p>
          <a:p>
            <a:pPr indent="457200" algn="just">
              <a:buFont typeface="Wingdings" pitchFamily="2" charset="2"/>
              <a:buChar char="Ø"/>
            </a:pPr>
            <a:r>
              <a:rPr lang="ru-RU" dirty="0" smtClean="0">
                <a:latin typeface="Times New Roman" pitchFamily="18" charset="0"/>
                <a:cs typeface="Times New Roman" pitchFamily="18" charset="0"/>
              </a:rPr>
              <a:t>проектная - временная структура, создаваемая для решения конкретной задачи. Смысл этой структуры состоит в том, чтобы для решения задачи собрать в одну команду всех специалистов, осуществить проект качественно и в короткий срок, после чего проектная структура распускается; </a:t>
            </a:r>
          </a:p>
          <a:p>
            <a:pPr indent="457200" algn="just">
              <a:buFont typeface="Wingdings" pitchFamily="2" charset="2"/>
              <a:buChar char="Ø"/>
            </a:pPr>
            <a:r>
              <a:rPr lang="ru-RU" dirty="0" smtClean="0">
                <a:latin typeface="Times New Roman" pitchFamily="18" charset="0"/>
                <a:cs typeface="Times New Roman" pitchFamily="18" charset="0"/>
              </a:rPr>
              <a:t>матричная - функционально-временно-целевая структура. Это особый вид организации, целиком построенной по проектному типу, действующей длительное время, что характерно для организаций, постоянно существующих в проектной форме. </a:t>
            </a:r>
            <a:endParaRPr lang="ru-RU"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285720" y="500042"/>
            <a:ext cx="8501122" cy="1477328"/>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По вертикали строится управление по отдельным сферам деятельности организации, по горизонтали осуществляется управление проектами. Для матричной структуры характерны создание связей между специалистами, организация работ по определенным задачам, вне зависимости от позиции в организации, включенности в конкретное подразделение. </a:t>
            </a:r>
            <a:endParaRPr lang="ru-RU" dirty="0">
              <a:latin typeface="Times New Roman" pitchFamily="18" charset="0"/>
              <a:cs typeface="Times New Roman" pitchFamily="18" charset="0"/>
            </a:endParaRPr>
          </a:p>
        </p:txBody>
      </p:sp>
      <p:pic>
        <p:nvPicPr>
          <p:cNvPr id="55298" name="Picture 2"/>
          <p:cNvPicPr>
            <a:picLocks noChangeAspect="1" noChangeArrowheads="1"/>
          </p:cNvPicPr>
          <p:nvPr/>
        </p:nvPicPr>
        <p:blipFill>
          <a:blip r:embed="rId2"/>
          <a:srcRect/>
          <a:stretch>
            <a:fillRect/>
          </a:stretch>
        </p:blipFill>
        <p:spPr bwMode="auto">
          <a:xfrm>
            <a:off x="0" y="2000240"/>
            <a:ext cx="5679490" cy="3929090"/>
          </a:xfrm>
          <a:prstGeom prst="rect">
            <a:avLst/>
          </a:prstGeom>
          <a:noFill/>
          <a:ln w="9525">
            <a:noFill/>
            <a:miter lim="800000"/>
            <a:headEnd/>
            <a:tailEnd/>
          </a:ln>
          <a:effectLst/>
        </p:spPr>
      </p:pic>
      <p:sp>
        <p:nvSpPr>
          <p:cNvPr id="5" name="Прямоугольник 4"/>
          <p:cNvSpPr/>
          <p:nvPr/>
        </p:nvSpPr>
        <p:spPr>
          <a:xfrm>
            <a:off x="0" y="6286520"/>
            <a:ext cx="5139997" cy="338554"/>
          </a:xfrm>
          <a:prstGeom prst="rect">
            <a:avLst/>
          </a:prstGeom>
        </p:spPr>
        <p:txBody>
          <a:bodyPr wrap="none">
            <a:spAutoFit/>
          </a:bodyPr>
          <a:lstStyle/>
          <a:p>
            <a:r>
              <a:rPr lang="ru-RU" sz="1600" b="1" dirty="0" smtClean="0">
                <a:latin typeface="Times New Roman" pitchFamily="18" charset="0"/>
                <a:cs typeface="Times New Roman" pitchFamily="18" charset="0"/>
              </a:rPr>
              <a:t>МАТРИЧНАЯ ОРГАНИЗАЦИОННАЯ СТРУКТУРА </a:t>
            </a:r>
            <a:endParaRPr lang="ru-RU" sz="1600" b="1" dirty="0">
              <a:latin typeface="Times New Roman" pitchFamily="18" charset="0"/>
              <a:cs typeface="Times New Roman" pitchFamily="18" charset="0"/>
            </a:endParaRPr>
          </a:p>
        </p:txBody>
      </p:sp>
      <p:sp>
        <p:nvSpPr>
          <p:cNvPr id="6" name="Прямоугольник 5"/>
          <p:cNvSpPr/>
          <p:nvPr/>
        </p:nvSpPr>
        <p:spPr>
          <a:xfrm>
            <a:off x="5786446" y="1841242"/>
            <a:ext cx="3143272" cy="5016758"/>
          </a:xfrm>
          <a:prstGeom prst="rect">
            <a:avLst/>
          </a:prstGeom>
        </p:spPr>
        <p:txBody>
          <a:bodyPr wrap="square">
            <a:spAutoFit/>
          </a:bodyPr>
          <a:lstStyle/>
          <a:p>
            <a:pPr indent="457200" algn="just"/>
            <a:r>
              <a:rPr lang="ru-RU" sz="1600" dirty="0" smtClean="0">
                <a:latin typeface="Times New Roman" pitchFamily="18" charset="0"/>
                <a:cs typeface="Times New Roman" pitchFamily="18" charset="0"/>
              </a:rPr>
              <a:t>Преимущества матричной организационной структуры: </a:t>
            </a:r>
          </a:p>
          <a:p>
            <a:pPr indent="457200" algn="just"/>
            <a:r>
              <a:rPr lang="ru-RU" sz="1600" dirty="0" smtClean="0">
                <a:latin typeface="Times New Roman" pitchFamily="18" charset="0"/>
                <a:cs typeface="Times New Roman" pitchFamily="18" charset="0"/>
              </a:rPr>
              <a:t>активизация деятельности руководителей за счет создания программных подразделений и резкого увеличения контактов с функциональными подразделениями; </a:t>
            </a:r>
          </a:p>
          <a:p>
            <a:pPr indent="457200" algn="just"/>
            <a:r>
              <a:rPr lang="ru-RU" sz="1600" dirty="0" smtClean="0">
                <a:latin typeface="Times New Roman" pitchFamily="18" charset="0"/>
                <a:cs typeface="Times New Roman" pitchFamily="18" charset="0"/>
              </a:rPr>
              <a:t>гибкое использование кадрового потенциала организации.</a:t>
            </a:r>
          </a:p>
          <a:p>
            <a:pPr indent="457200" algn="just"/>
            <a:r>
              <a:rPr lang="ru-RU" sz="1600" dirty="0" smtClean="0">
                <a:latin typeface="Times New Roman" pitchFamily="18" charset="0"/>
                <a:cs typeface="Times New Roman" pitchFamily="18" charset="0"/>
              </a:rPr>
              <a:t> Недостатки структуры такого типа заключаются в сложности самой структуры, вызванной наложением большого количества вертикальных и горизонтальных связей, а также в сложности управления организацией в ситуации отсутствия единоначалия. </a:t>
            </a:r>
            <a:endParaRPr lang="ru-RU" sz="1600" dirty="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4" name="Прямоугольник 3"/>
          <p:cNvSpPr/>
          <p:nvPr/>
        </p:nvSpPr>
        <p:spPr>
          <a:xfrm>
            <a:off x="214282" y="394692"/>
            <a:ext cx="8715436" cy="6463308"/>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Технология </a:t>
            </a:r>
            <a:r>
              <a:rPr lang="ru-RU" dirty="0" smtClean="0">
                <a:latin typeface="Times New Roman" pitchFamily="18" charset="0"/>
                <a:cs typeface="Times New Roman" pitchFamily="18" charset="0"/>
              </a:rPr>
              <a:t>- это способ преобразования сырья (труд, информация или материалы) в искомые продукты и услуги.</a:t>
            </a:r>
          </a:p>
          <a:p>
            <a:pPr indent="457200" algn="just"/>
            <a:r>
              <a:rPr lang="ru-RU" dirty="0" smtClean="0">
                <a:latin typeface="Times New Roman" pitchFamily="18" charset="0"/>
                <a:cs typeface="Times New Roman" pitchFamily="18" charset="0"/>
              </a:rPr>
              <a:t>Для управления персоналом важно учитывать, что тип используемой технологии задает несколько важных параметров, определяющих особенности самих исполнителей, в том числе тип совместной деятельности, характерный для той или иной технологии, что косвенно влияет на отбор людей, обладающих особыми психическими свойствами и характерологическими особенностями. </a:t>
            </a:r>
          </a:p>
          <a:p>
            <a:pPr indent="457200" algn="just"/>
            <a:r>
              <a:rPr lang="ru-RU" dirty="0" smtClean="0">
                <a:latin typeface="Times New Roman" pitchFamily="18" charset="0"/>
                <a:cs typeface="Times New Roman" pitchFamily="18" charset="0"/>
              </a:rPr>
              <a:t>Под </a:t>
            </a:r>
            <a:r>
              <a:rPr lang="ru-RU" b="1" dirty="0" smtClean="0">
                <a:latin typeface="Times New Roman" pitchFamily="18" charset="0"/>
                <a:cs typeface="Times New Roman" pitchFamily="18" charset="0"/>
              </a:rPr>
              <a:t>финансами </a:t>
            </a:r>
            <a:r>
              <a:rPr lang="ru-RU" dirty="0" smtClean="0">
                <a:latin typeface="Times New Roman" pitchFamily="18" charset="0"/>
                <a:cs typeface="Times New Roman" pitchFamily="18" charset="0"/>
              </a:rPr>
              <a:t>мы будем понимать все денежные и другие средства, которыми располагает или которые может привлечь организация для выполнения собственной деятельности. Принято выделять </a:t>
            </a:r>
            <a:r>
              <a:rPr lang="ru-RU" b="1" u="sng" dirty="0" smtClean="0">
                <a:latin typeface="Times New Roman" pitchFamily="18" charset="0"/>
                <a:cs typeface="Times New Roman" pitchFamily="18" charset="0"/>
              </a:rPr>
              <a:t>три основные функции финансов</a:t>
            </a:r>
            <a:r>
              <a:rPr lang="ru-RU" dirty="0" smtClean="0">
                <a:latin typeface="Times New Roman" pitchFamily="18" charset="0"/>
                <a:cs typeface="Times New Roman" pitchFamily="18" charset="0"/>
              </a:rPr>
              <a:t>: </a:t>
            </a: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indent="457200" algn="just"/>
            <a:r>
              <a:rPr lang="ru-RU" dirty="0" smtClean="0">
                <a:latin typeface="Times New Roman" pitchFamily="18" charset="0"/>
                <a:cs typeface="Times New Roman" pitchFamily="18" charset="0"/>
              </a:rPr>
              <a:t>Важным параметром эффективности деятельности предприятия и условием успешного развития бизнеса является материально-финансовая сбалансированность. Деятельность по управлению финансами фирмы - финансовый менеджмент - направлена на разработку и реализацию эффективных программ использования финансовых средств в рамках достижения целей деятельности фирмы. Можно выделить цели финансового менеджмента, дополняющие цели организации в целом. Такими целями, например, могут быть: максимизация прибыли;  достижение устойчивой нормы прибыли в плановый период;  увеличение доходов руководящего состава и вкладчиков (или владельцев) фирмы;  повышение курсовой стоимости акций и т. д. </a:t>
            </a:r>
          </a:p>
        </p:txBody>
      </p:sp>
      <p:graphicFrame>
        <p:nvGraphicFramePr>
          <p:cNvPr id="5" name="Схема 4"/>
          <p:cNvGraphicFramePr/>
          <p:nvPr/>
        </p:nvGraphicFramePr>
        <p:xfrm>
          <a:off x="571472" y="3429000"/>
          <a:ext cx="8024826" cy="57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428596" y="1071546"/>
            <a:ext cx="8358246" cy="4413516"/>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Современное понятие "</a:t>
            </a:r>
            <a:r>
              <a:rPr lang="ru-RU" b="1" dirty="0" smtClean="0">
                <a:latin typeface="Times New Roman" pitchFamily="18" charset="0"/>
                <a:cs typeface="Times New Roman" pitchFamily="18" charset="0"/>
              </a:rPr>
              <a:t>управление"</a:t>
            </a:r>
            <a:r>
              <a:rPr lang="ru-RU" dirty="0" smtClean="0">
                <a:latin typeface="Times New Roman" pitchFamily="18" charset="0"/>
                <a:cs typeface="Times New Roman" pitchFamily="18" charset="0"/>
              </a:rPr>
              <a:t> означает процесс координации различных деятельностей с учетом их целей, условий выполнения, этапов реализации. </a:t>
            </a:r>
          </a:p>
          <a:p>
            <a:pPr indent="457200" algn="just">
              <a:lnSpc>
                <a:spcPct val="120000"/>
              </a:lnSpc>
            </a:pPr>
            <a:r>
              <a:rPr lang="ru-RU" dirty="0" smtClean="0">
                <a:latin typeface="Times New Roman" pitchFamily="18" charset="0"/>
                <a:cs typeface="Times New Roman" pitchFamily="18" charset="0"/>
              </a:rPr>
              <a:t>Говоря об управлении как элементе организации, мы в первую очередь должны определить, какие задачи выполняет управление в конкретной организации и как оно это делает, т. е. понять, какие области являются предметом координации и регулирования и каким способом эта координация осуществляется. </a:t>
            </a:r>
          </a:p>
          <a:p>
            <a:pPr indent="457200" algn="just">
              <a:lnSpc>
                <a:spcPct val="120000"/>
              </a:lnSpc>
            </a:pPr>
            <a:r>
              <a:rPr lang="ru-RU" b="1" dirty="0" smtClean="0">
                <a:latin typeface="Times New Roman" pitchFamily="18" charset="0"/>
                <a:cs typeface="Times New Roman" pitchFamily="18" charset="0"/>
              </a:rPr>
              <a:t>Тип управления</a:t>
            </a:r>
            <a:r>
              <a:rPr lang="ru-RU" dirty="0" smtClean="0">
                <a:latin typeface="Times New Roman" pitchFamily="18" charset="0"/>
                <a:cs typeface="Times New Roman" pitchFamily="18" charset="0"/>
              </a:rPr>
              <a:t> - это характеристика того, как принимаются (управленческая форма) и каким способом реализуются (рычаг управления) управленческие решения. Типы управления должны соответствовать культуре организации, и следовательно, особенностям персонала, который в ней работает. Одна из существенных причин неэффективности управления — рассогласование между этими параметрами организации. </a:t>
            </a:r>
            <a:endParaRPr lang="ru-RU" dirty="0">
              <a:latin typeface="Times New Roman" pitchFamily="18" charset="0"/>
              <a:cs typeface="Times New Roman"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71480"/>
            <a:ext cx="4572000" cy="369332"/>
          </a:xfrm>
          <a:prstGeom prst="rect">
            <a:avLst/>
          </a:prstGeom>
        </p:spPr>
        <p:txBody>
          <a:bodyPr>
            <a:spAutoFit/>
          </a:bodyPr>
          <a:lstStyle/>
          <a:p>
            <a:r>
              <a:rPr lang="ru-RU" b="1" dirty="0" smtClean="0">
                <a:latin typeface="Times New Roman" pitchFamily="18" charset="0"/>
                <a:cs typeface="Times New Roman" pitchFamily="18" charset="0"/>
              </a:rPr>
              <a:t>ТИПЫ УПРАВЛЕНИЯ: </a:t>
            </a:r>
            <a:endParaRPr lang="ru-RU" b="1" dirty="0"/>
          </a:p>
        </p:txBody>
      </p:sp>
      <p:sp>
        <p:nvSpPr>
          <p:cNvPr id="3" name="Прямоугольник 2"/>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4" name="Прямоугольник 3"/>
          <p:cNvSpPr/>
          <p:nvPr/>
        </p:nvSpPr>
        <p:spPr>
          <a:xfrm>
            <a:off x="428596" y="612845"/>
            <a:ext cx="8286808" cy="5355312"/>
          </a:xfrm>
          <a:prstGeom prst="rect">
            <a:avLst/>
          </a:prstGeom>
        </p:spPr>
        <p:txBody>
          <a:bodyPr wrap="square">
            <a:spAutoFit/>
          </a:bodyPr>
          <a:lstStyle/>
          <a:p>
            <a:endParaRPr lang="ru-RU" dirty="0" smtClean="0"/>
          </a:p>
          <a:p>
            <a:pPr indent="457200" algn="just"/>
            <a:r>
              <a:rPr lang="ru-RU" dirty="0" smtClean="0">
                <a:latin typeface="Times New Roman" pitchFamily="18" charset="0"/>
                <a:cs typeface="Times New Roman" pitchFamily="18" charset="0"/>
              </a:rPr>
              <a:t>Первый тип характеризуется </a:t>
            </a:r>
            <a:r>
              <a:rPr lang="ru-RU" b="1" dirty="0" smtClean="0">
                <a:latin typeface="Times New Roman" pitchFamily="18" charset="0"/>
                <a:cs typeface="Times New Roman" pitchFamily="18" charset="0"/>
              </a:rPr>
              <a:t>коллективистской управленческой формой</a:t>
            </a:r>
            <a:r>
              <a:rPr lang="ru-RU" dirty="0" smtClean="0">
                <a:latin typeface="Times New Roman" pitchFamily="18" charset="0"/>
                <a:cs typeface="Times New Roman" pitchFamily="18" charset="0"/>
              </a:rPr>
              <a:t>, которая предполагает единоличное принятие решений лидером коллектива, его вождем. Такая управленческая форма соответствует </a:t>
            </a:r>
            <a:r>
              <a:rPr lang="ru-RU" i="1" dirty="0" smtClean="0">
                <a:latin typeface="Times New Roman" pitchFamily="18" charset="0"/>
                <a:cs typeface="Times New Roman" pitchFamily="18" charset="0"/>
              </a:rPr>
              <a:t>органической организационной культуре, </a:t>
            </a:r>
            <a:r>
              <a:rPr lang="ru-RU" dirty="0" smtClean="0">
                <a:latin typeface="Times New Roman" pitchFamily="18" charset="0"/>
                <a:cs typeface="Times New Roman" pitchFamily="18" charset="0"/>
              </a:rPr>
              <a:t>при которой сотрудники организации являются послушными исполнителями, включенными в семейный тип отношений. Главный рычаг управления в этом случае - </a:t>
            </a:r>
            <a:r>
              <a:rPr lang="ru-RU" i="1" dirty="0" smtClean="0">
                <a:latin typeface="Times New Roman" pitchFamily="18" charset="0"/>
                <a:cs typeface="Times New Roman" pitchFamily="18" charset="0"/>
              </a:rPr>
              <a:t>авторитет руководителя</a:t>
            </a:r>
            <a:r>
              <a:rPr lang="ru-RU" dirty="0" smtClean="0">
                <a:latin typeface="Times New Roman" pitchFamily="18" charset="0"/>
                <a:cs typeface="Times New Roman" pitchFamily="18" charset="0"/>
              </a:rPr>
              <a:t>. Авторитет предполагает большой аванс доверия со стороны коллектива. Авторитетный руководитель получает практически беспрекословное подчинение, основанное на принятии его мнения как самого верного, продуманного и выгодного для сотрудников. </a:t>
            </a:r>
          </a:p>
          <a:p>
            <a:pPr indent="457200" algn="just"/>
            <a:r>
              <a:rPr lang="ru-RU" dirty="0" smtClean="0">
                <a:latin typeface="Times New Roman" pitchFamily="18" charset="0"/>
                <a:cs typeface="Times New Roman" pitchFamily="18" charset="0"/>
              </a:rPr>
              <a:t>Следующий тип характеризуется </a:t>
            </a:r>
            <a:r>
              <a:rPr lang="ru-RU" b="1" dirty="0" smtClean="0">
                <a:latin typeface="Times New Roman" pitchFamily="18" charset="0"/>
                <a:cs typeface="Times New Roman" pitchFamily="18" charset="0"/>
              </a:rPr>
              <a:t>рыночной управленческой формой.</a:t>
            </a:r>
            <a:r>
              <a:rPr lang="ru-RU" dirty="0" smtClean="0">
                <a:latin typeface="Times New Roman" pitchFamily="18" charset="0"/>
                <a:cs typeface="Times New Roman" pitchFamily="18" charset="0"/>
              </a:rPr>
              <a:t> При ее использовании решения принимаются в соответствии с законами рынка, и рынок является основным измерителем их эффективности. Главным рычагом воздействия на персонал служат деньги, что вполне соответствует рассмотрению персонала как субъектов рынка труда. Руководитель будет казаться сильным, эффективным, если он сможет обеспечить своим сотрудникам вознаграждение, соответствующее затраченным силам, более выгодные финансовые условия, чем другой руководитель.</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Понятие организации. Элементы организации</a:t>
            </a:r>
            <a:endParaRPr lang="ru-RU" dirty="0"/>
          </a:p>
        </p:txBody>
      </p:sp>
      <p:sp>
        <p:nvSpPr>
          <p:cNvPr id="3" name="Прямоугольник 2"/>
          <p:cNvSpPr/>
          <p:nvPr/>
        </p:nvSpPr>
        <p:spPr>
          <a:xfrm>
            <a:off x="214282" y="1214422"/>
            <a:ext cx="8429684" cy="4716932"/>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Такая управленческая форма соответствует </a:t>
            </a:r>
            <a:r>
              <a:rPr lang="ru-RU" b="1" dirty="0" smtClean="0">
                <a:latin typeface="Times New Roman" pitchFamily="18" charset="0"/>
                <a:cs typeface="Times New Roman" pitchFamily="18" charset="0"/>
              </a:rPr>
              <a:t>предпринимательской организационной культуре,</a:t>
            </a:r>
            <a:r>
              <a:rPr lang="ru-RU" dirty="0" smtClean="0">
                <a:latin typeface="Times New Roman" pitchFamily="18" charset="0"/>
                <a:cs typeface="Times New Roman" pitchFamily="18" charset="0"/>
              </a:rPr>
              <a:t> в которой существуют, как правило, активные сотрудники, ориентированные на такое повышение в должности, которое будет сопряжено с увеличением ответственности, объема выполняемой работы, и соответствующий рост уровня вознаграждения. </a:t>
            </a:r>
          </a:p>
          <a:p>
            <a:pPr indent="457200" algn="just">
              <a:lnSpc>
                <a:spcPct val="120000"/>
              </a:lnSpc>
            </a:pPr>
            <a:r>
              <a:rPr lang="ru-RU" dirty="0" smtClean="0">
                <a:latin typeface="Times New Roman" pitchFamily="18" charset="0"/>
                <a:cs typeface="Times New Roman" pitchFamily="18" charset="0"/>
              </a:rPr>
              <a:t>Еще один тип управления связан с </a:t>
            </a:r>
            <a:r>
              <a:rPr lang="ru-RU" b="1" dirty="0" smtClean="0">
                <a:latin typeface="Times New Roman" pitchFamily="18" charset="0"/>
                <a:cs typeface="Times New Roman" pitchFamily="18" charset="0"/>
              </a:rPr>
              <a:t>бюрократической управленческой формой</a:t>
            </a:r>
            <a:r>
              <a:rPr lang="ru-RU" dirty="0" smtClean="0">
                <a:latin typeface="Times New Roman" pitchFamily="18" charset="0"/>
                <a:cs typeface="Times New Roman" pitchFamily="18" charset="0"/>
              </a:rPr>
              <a:t>. В этом случае решения принимаются, как правило, вышестоящим руководителем. Главным рычагом воздействия на подчиненных оказывается силовое воздействие, часто основанное на использовании методов прямого воздействия (приказов, наказаний). Главным критерием эффективности и успешности руководителя оказывается степень его воздействия на подчиненных. </a:t>
            </a:r>
          </a:p>
          <a:p>
            <a:pPr indent="457200" algn="just">
              <a:lnSpc>
                <a:spcPct val="120000"/>
              </a:lnSpc>
            </a:pPr>
            <a:endParaRPr lang="ru-RU" dirty="0" smtClean="0">
              <a:latin typeface="Times New Roman" pitchFamily="18" charset="0"/>
              <a:cs typeface="Times New Roman" pitchFamily="18" charset="0"/>
            </a:endParaRPr>
          </a:p>
          <a:p>
            <a:pPr indent="457200" algn="just">
              <a:lnSpc>
                <a:spcPct val="120000"/>
              </a:lnSpc>
            </a:pPr>
            <a:r>
              <a:rPr lang="ru-RU" dirty="0" smtClean="0">
                <a:latin typeface="Times New Roman" pitchFamily="18" charset="0"/>
                <a:cs typeface="Times New Roman" pitchFamily="18" charset="0"/>
              </a:rPr>
              <a:t>Как было уже рассмотрено  под </a:t>
            </a:r>
            <a:r>
              <a:rPr lang="ru-RU" b="1" dirty="0" smtClean="0">
                <a:latin typeface="Times New Roman" pitchFamily="18" charset="0"/>
                <a:cs typeface="Times New Roman" pitchFamily="18" charset="0"/>
              </a:rPr>
              <a:t>персоналом</a:t>
            </a:r>
            <a:r>
              <a:rPr lang="ru-RU" dirty="0" smtClean="0">
                <a:latin typeface="Times New Roman" pitchFamily="18" charset="0"/>
                <a:cs typeface="Times New Roman" pitchFamily="18" charset="0"/>
              </a:rPr>
              <a:t> мы будем понимать совокупность всех человеческих ресурсов, которыми обладает организация. </a:t>
            </a:r>
            <a:endParaRPr lang="ru-RU"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Классификация персонала как категории</a:t>
            </a:r>
            <a:endParaRPr lang="ru-RU" dirty="0"/>
          </a:p>
        </p:txBody>
      </p:sp>
      <p:sp>
        <p:nvSpPr>
          <p:cNvPr id="3" name="Прямоугольник 2"/>
          <p:cNvSpPr/>
          <p:nvPr/>
        </p:nvSpPr>
        <p:spPr>
          <a:xfrm>
            <a:off x="285720" y="474345"/>
            <a:ext cx="8643998" cy="3416320"/>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Термин «ПЕРСОНАЛ» объединяет составные части трудового коллектива предприятия. К персоналу мы относим всех работников, выполняющих производственные или управленческие операции и занятых переработкой предметов труда с использованием средств труда. Понятия «КАДРЫ», «РАБОТНИКИ», «ПЕРСОНАЛ» идентичны, если за основу принять данное нами определение. В дальнейшем мы будем пользоваться термином «персонал» (</a:t>
            </a:r>
            <a:r>
              <a:rPr lang="ru-RU" dirty="0" err="1" smtClean="0">
                <a:latin typeface="Times New Roman" pitchFamily="18" charset="0"/>
                <a:cs typeface="Times New Roman" pitchFamily="18" charset="0"/>
              </a:rPr>
              <a:t>personnel</a:t>
            </a:r>
            <a:r>
              <a:rPr lang="ru-RU" dirty="0" smtClean="0">
                <a:latin typeface="Times New Roman" pitchFamily="18" charset="0"/>
                <a:cs typeface="Times New Roman" pitchFamily="18" charset="0"/>
              </a:rPr>
              <a:t>), как наиболее принятым в отечественной и зарубежной практике. </a:t>
            </a:r>
          </a:p>
          <a:p>
            <a:pPr indent="457200" algn="just"/>
            <a:r>
              <a:rPr lang="ru-RU" dirty="0" smtClean="0">
                <a:latin typeface="Times New Roman" pitchFamily="18" charset="0"/>
                <a:cs typeface="Times New Roman" pitchFamily="18" charset="0"/>
              </a:rPr>
              <a:t>В теории управления существуют различные подходы к классификации персонала в зависимости от профессии или должности работника, уровня управления, категории работников. Классификация персонала предусматривает выделение двух основных частей персонала по участию в процессе производства: рабочих и служащих.</a:t>
            </a:r>
            <a:endParaRPr lang="ru-RU" dirty="0">
              <a:latin typeface="Times New Roman" pitchFamily="18" charset="0"/>
              <a:cs typeface="Times New Roman" pitchFamily="18" charset="0"/>
            </a:endParaRPr>
          </a:p>
        </p:txBody>
      </p:sp>
      <p:sp>
        <p:nvSpPr>
          <p:cNvPr id="5" name="Прямоугольник 4"/>
          <p:cNvSpPr/>
          <p:nvPr/>
        </p:nvSpPr>
        <p:spPr>
          <a:xfrm>
            <a:off x="2714612" y="6286520"/>
            <a:ext cx="3621825" cy="338554"/>
          </a:xfrm>
          <a:prstGeom prst="rect">
            <a:avLst/>
          </a:prstGeom>
        </p:spPr>
        <p:txBody>
          <a:bodyPr wrap="none">
            <a:spAutoFit/>
          </a:bodyPr>
          <a:lstStyle/>
          <a:p>
            <a:r>
              <a:rPr lang="ru-RU" sz="1600" b="1" dirty="0" smtClean="0">
                <a:latin typeface="Times New Roman" pitchFamily="18" charset="0"/>
                <a:cs typeface="Times New Roman" pitchFamily="18" charset="0"/>
              </a:rPr>
              <a:t>КЛАССИФИКАЦИЯ ПЕРСОНАЛА </a:t>
            </a:r>
            <a:endParaRPr lang="ru-RU" sz="1600" b="1" dirty="0">
              <a:latin typeface="Times New Roman" pitchFamily="18" charset="0"/>
              <a:cs typeface="Times New Roman" pitchFamily="18" charset="0"/>
            </a:endParaRPr>
          </a:p>
        </p:txBody>
      </p:sp>
      <p:graphicFrame>
        <p:nvGraphicFramePr>
          <p:cNvPr id="6" name="Схема 5"/>
          <p:cNvGraphicFramePr/>
          <p:nvPr/>
        </p:nvGraphicFramePr>
        <p:xfrm>
          <a:off x="0" y="3786190"/>
          <a:ext cx="8929718" cy="2492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Классификация персонала как категории</a:t>
            </a:r>
            <a:endParaRPr lang="ru-RU" dirty="0"/>
          </a:p>
        </p:txBody>
      </p:sp>
      <p:sp>
        <p:nvSpPr>
          <p:cNvPr id="3" name="Прямоугольник 2"/>
          <p:cNvSpPr/>
          <p:nvPr/>
        </p:nvSpPr>
        <p:spPr>
          <a:xfrm>
            <a:off x="357158" y="428604"/>
            <a:ext cx="8501122" cy="6186309"/>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Рабочие,</a:t>
            </a:r>
            <a:r>
              <a:rPr lang="ru-RU" dirty="0" smtClean="0">
                <a:latin typeface="Times New Roman" pitchFamily="18" charset="0"/>
                <a:cs typeface="Times New Roman" pitchFamily="18" charset="0"/>
              </a:rPr>
              <a:t> или производственный персонал, осуществляют трудовую деятельность в материальном производстве с преобладающей долей физического труда. Они обеспечивают выпуск продукции, ее обмен, сбыт и сервисное обслуживание. Производственный персонал можно разделить на две составные части: </a:t>
            </a:r>
          </a:p>
          <a:p>
            <a:pPr indent="457200" algn="just"/>
            <a:r>
              <a:rPr lang="ru-RU" b="1" dirty="0" smtClean="0">
                <a:latin typeface="Times New Roman" pitchFamily="18" charset="0"/>
                <a:cs typeface="Times New Roman" pitchFamily="18" charset="0"/>
              </a:rPr>
              <a:t>основной персонал</a:t>
            </a:r>
            <a:r>
              <a:rPr lang="ru-RU" dirty="0" smtClean="0">
                <a:latin typeface="Times New Roman" pitchFamily="18" charset="0"/>
                <a:cs typeface="Times New Roman" pitchFamily="18" charset="0"/>
              </a:rPr>
              <a:t> -рабочие, преимущественно занятые в сборочных цехах предприятия; </a:t>
            </a:r>
          </a:p>
          <a:p>
            <a:pPr indent="457200" algn="just"/>
            <a:r>
              <a:rPr lang="ru-RU" b="1" dirty="0" smtClean="0">
                <a:latin typeface="Times New Roman" pitchFamily="18" charset="0"/>
                <a:cs typeface="Times New Roman" pitchFamily="18" charset="0"/>
              </a:rPr>
              <a:t>вспомогательный персонал</a:t>
            </a:r>
            <a:r>
              <a:rPr lang="ru-RU" dirty="0" smtClean="0">
                <a:latin typeface="Times New Roman" pitchFamily="18" charset="0"/>
                <a:cs typeface="Times New Roman" pitchFamily="18" charset="0"/>
              </a:rPr>
              <a:t> - рабочие, преимущественно занятые в заготовительных и обслуживающих цехах предприятия. </a:t>
            </a:r>
          </a:p>
          <a:p>
            <a:pPr indent="457200" algn="just"/>
            <a:r>
              <a:rPr lang="ru-RU" dirty="0" smtClean="0">
                <a:latin typeface="Times New Roman" pitchFamily="18" charset="0"/>
                <a:cs typeface="Times New Roman" pitchFamily="18" charset="0"/>
              </a:rPr>
              <a:t>Результатом труда производственного персонала является продукция в вещественной форме (здания, автомобили, телевизоры, мебель, продукты питания, одежда и т.п.).</a:t>
            </a:r>
          </a:p>
          <a:p>
            <a:pPr indent="457200" algn="just"/>
            <a:r>
              <a:rPr lang="ru-RU" b="1" dirty="0" smtClean="0">
                <a:latin typeface="Times New Roman" pitchFamily="18" charset="0"/>
                <a:cs typeface="Times New Roman" pitchFamily="18" charset="0"/>
              </a:rPr>
              <a:t>Служащие</a:t>
            </a:r>
            <a:r>
              <a:rPr lang="ru-RU" dirty="0" smtClean="0">
                <a:latin typeface="Times New Roman" pitchFamily="18" charset="0"/>
                <a:cs typeface="Times New Roman" pitchFamily="18" charset="0"/>
              </a:rPr>
              <a:t> или управленческий персонал, осуществляют трудовую деятельность в процессе управления производством с преобладающей долей умственного труда. Они заняты переработкой информации с использованием технических средств управления. </a:t>
            </a:r>
          </a:p>
          <a:p>
            <a:pPr indent="457200" algn="just"/>
            <a:r>
              <a:rPr lang="ru-RU" dirty="0" smtClean="0">
                <a:latin typeface="Times New Roman" pitchFamily="18" charset="0"/>
                <a:cs typeface="Times New Roman" pitchFamily="18" charset="0"/>
              </a:rPr>
              <a:t>Основным результатом их трудовой деятельности является изучение проблем управления, создание новой информации, изменение ее содержания или формы, подготовка управленческих решений, а после выбора руководителем наиболее эффективного варианта - реализация и контроль исполнения решений. Управленческий персонал разделяется на две основные группы: руководители и специалисты. </a:t>
            </a:r>
            <a:endParaRPr lang="ru-RU" dirty="0">
              <a:latin typeface="Times New Roman" pitchFamily="18" charset="0"/>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2. Классификация персонала как категории</a:t>
            </a:r>
            <a:endParaRPr lang="ru-RU" dirty="0"/>
          </a:p>
        </p:txBody>
      </p:sp>
      <p:sp>
        <p:nvSpPr>
          <p:cNvPr id="3" name="Прямоугольник 2"/>
          <p:cNvSpPr/>
          <p:nvPr/>
        </p:nvSpPr>
        <p:spPr>
          <a:xfrm>
            <a:off x="285720" y="479074"/>
            <a:ext cx="8643998" cy="6075509"/>
          </a:xfrm>
          <a:prstGeom prst="rect">
            <a:avLst/>
          </a:prstGeom>
        </p:spPr>
        <p:txBody>
          <a:bodyPr wrap="square">
            <a:spAutoFit/>
          </a:bodyPr>
          <a:lstStyle/>
          <a:p>
            <a:pPr indent="457200" algn="just">
              <a:lnSpc>
                <a:spcPct val="120000"/>
              </a:lnSpc>
            </a:pPr>
            <a:r>
              <a:rPr lang="ru-RU" dirty="0" smtClean="0">
                <a:latin typeface="Times New Roman" pitchFamily="18" charset="0"/>
                <a:cs typeface="Times New Roman" pitchFamily="18" charset="0"/>
              </a:rPr>
              <a:t>Принципиальное отличие руководителей от специалистов заключается в юридическом праве принятия решении и наличии в подчинении других работников. В зависимости от масштаба управления различают линейных руководителей, отвечающих за принятие решений по всем функциям управления, и функциональных руководителей, реализующих отдельные функции управления Кроме того, различают руководителей высшего уровня управления предприятием (директор и его заместители), среднего уровня (начальники цехов и подразделений) и нижнего уровня (начальники участков, мастера) Специалистов предприятия можно разделить на три основные группы в зависимости от результатов их труда :</a:t>
            </a:r>
          </a:p>
          <a:p>
            <a:pPr indent="457200" algn="just">
              <a:lnSpc>
                <a:spcPct val="120000"/>
              </a:lnSpc>
            </a:pPr>
            <a:r>
              <a:rPr lang="ru-RU" b="1" dirty="0" smtClean="0">
                <a:latin typeface="Times New Roman" pitchFamily="18" charset="0"/>
                <a:cs typeface="Times New Roman" pitchFamily="18" charset="0"/>
              </a:rPr>
              <a:t>функциональные специалисты управления</a:t>
            </a:r>
            <a:r>
              <a:rPr lang="ru-RU" dirty="0" smtClean="0">
                <a:latin typeface="Times New Roman" pitchFamily="18" charset="0"/>
                <a:cs typeface="Times New Roman" pitchFamily="18" charset="0"/>
              </a:rPr>
              <a:t>, результатом деятельности которых является управленческая информация (референты, экономисты, финансисты, </a:t>
            </a:r>
            <a:r>
              <a:rPr lang="ru-RU" dirty="0" err="1" smtClean="0">
                <a:latin typeface="Times New Roman" pitchFamily="18" charset="0"/>
                <a:cs typeface="Times New Roman" pitchFamily="18" charset="0"/>
              </a:rPr>
              <a:t>маркетологи</a:t>
            </a:r>
            <a:r>
              <a:rPr lang="ru-RU" dirty="0" smtClean="0">
                <a:latin typeface="Times New Roman" pitchFamily="18" charset="0"/>
                <a:cs typeface="Times New Roman" pitchFamily="18" charset="0"/>
              </a:rPr>
              <a:t> и </a:t>
            </a:r>
            <a:r>
              <a:rPr lang="ru-RU" dirty="0" err="1" smtClean="0">
                <a:latin typeface="Times New Roman" pitchFamily="18" charset="0"/>
                <a:cs typeface="Times New Roman" pitchFamily="18" charset="0"/>
              </a:rPr>
              <a:t>др</a:t>
            </a:r>
            <a:r>
              <a:rPr lang="ru-RU" dirty="0" smtClean="0">
                <a:latin typeface="Times New Roman" pitchFamily="18" charset="0"/>
                <a:cs typeface="Times New Roman" pitchFamily="18" charset="0"/>
              </a:rPr>
              <a:t> ), </a:t>
            </a:r>
          </a:p>
          <a:p>
            <a:pPr indent="457200" algn="just">
              <a:lnSpc>
                <a:spcPct val="120000"/>
              </a:lnSpc>
            </a:pPr>
            <a:r>
              <a:rPr lang="ru-RU" b="1" dirty="0" smtClean="0">
                <a:latin typeface="Times New Roman" pitchFamily="18" charset="0"/>
                <a:cs typeface="Times New Roman" pitchFamily="18" charset="0"/>
              </a:rPr>
              <a:t>специалисты - инженеры</a:t>
            </a:r>
            <a:r>
              <a:rPr lang="ru-RU" dirty="0" smtClean="0">
                <a:latin typeface="Times New Roman" pitchFamily="18" charset="0"/>
                <a:cs typeface="Times New Roman" pitchFamily="18" charset="0"/>
              </a:rPr>
              <a:t>, результатом деятельности которых является конструкторско-технологическая или проектная информация в области техники и технологии производства (технологи, инженеры, конструкторы, строители, проектировщики и </a:t>
            </a:r>
            <a:r>
              <a:rPr lang="ru-RU" dirty="0" err="1" smtClean="0">
                <a:latin typeface="Times New Roman" pitchFamily="18" charset="0"/>
                <a:cs typeface="Times New Roman" pitchFamily="18" charset="0"/>
              </a:rPr>
              <a:t>др</a:t>
            </a:r>
            <a:r>
              <a:rPr lang="ru-RU" dirty="0" smtClean="0">
                <a:latin typeface="Times New Roman" pitchFamily="18" charset="0"/>
                <a:cs typeface="Times New Roman" pitchFamily="18" charset="0"/>
              </a:rPr>
              <a:t> ), </a:t>
            </a:r>
          </a:p>
          <a:p>
            <a:pPr indent="457200" algn="just">
              <a:lnSpc>
                <a:spcPct val="120000"/>
              </a:lnSpc>
            </a:pPr>
            <a:r>
              <a:rPr lang="ru-RU" b="1" dirty="0" smtClean="0">
                <a:latin typeface="Times New Roman" pitchFamily="18" charset="0"/>
                <a:cs typeface="Times New Roman" pitchFamily="18" charset="0"/>
              </a:rPr>
              <a:t>служащие - технические специалисты </a:t>
            </a:r>
            <a:r>
              <a:rPr lang="ru-RU" dirty="0" smtClean="0">
                <a:latin typeface="Times New Roman" pitchFamily="18" charset="0"/>
                <a:cs typeface="Times New Roman" pitchFamily="18" charset="0"/>
              </a:rPr>
              <a:t>(операторы, курьеры, кладовщики и др.), выполняющие вспомогательные работы в управленческом процессе.</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500034" y="928670"/>
            <a:ext cx="8215370" cy="4593565"/>
          </a:xfrm>
          <a:prstGeom prst="rect">
            <a:avLst/>
          </a:prstGeom>
        </p:spPr>
        <p:txBody>
          <a:bodyPr wrap="square">
            <a:spAutoFit/>
          </a:bodyPr>
          <a:lstStyle/>
          <a:p>
            <a:pPr indent="457200" algn="just">
              <a:lnSpc>
                <a:spcPct val="125000"/>
              </a:lnSpc>
            </a:pPr>
            <a:r>
              <a:rPr lang="ru-RU" dirty="0" smtClean="0">
                <a:latin typeface="Times New Roman" pitchFamily="18" charset="0"/>
                <a:cs typeface="Times New Roman" pitchFamily="18" charset="0"/>
              </a:rPr>
              <a:t>Известный российский ученый в области менеджмента Л. И. </a:t>
            </a:r>
            <a:r>
              <a:rPr lang="ru-RU" dirty="0" err="1" smtClean="0">
                <a:latin typeface="Times New Roman" pitchFamily="18" charset="0"/>
                <a:cs typeface="Times New Roman" pitchFamily="18" charset="0"/>
              </a:rPr>
              <a:t>Евенко</a:t>
            </a:r>
            <a:r>
              <a:rPr lang="ru-RU" dirty="0" smtClean="0">
                <a:latin typeface="Times New Roman" pitchFamily="18" charset="0"/>
                <a:cs typeface="Times New Roman" pitchFamily="18" charset="0"/>
              </a:rPr>
              <a:t> считает, что </a:t>
            </a:r>
            <a:r>
              <a:rPr lang="ru-RU" b="1" dirty="0" smtClean="0">
                <a:latin typeface="Times New Roman" pitchFamily="18" charset="0"/>
                <a:cs typeface="Times New Roman" pitchFamily="18" charset="0"/>
              </a:rPr>
              <a:t>произошла смена четырех концепций роли кадров в производстве </a:t>
            </a:r>
          </a:p>
          <a:p>
            <a:pPr indent="457200" algn="just">
              <a:lnSpc>
                <a:spcPct val="125000"/>
              </a:lnSpc>
            </a:pPr>
            <a:endParaRPr lang="ru-RU" b="1"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1. Использование трудовых ресурсов (</a:t>
            </a:r>
            <a:r>
              <a:rPr lang="ru-RU" b="1" dirty="0" err="1" smtClean="0">
                <a:latin typeface="Times New Roman" pitchFamily="18" charset="0"/>
                <a:cs typeface="Times New Roman" pitchFamily="18" charset="0"/>
              </a:rPr>
              <a:t>labour</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resources</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use</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с конца XIX в. до 60-х гг. XX в. Вместо человека в производстве рассматривалась лишь его функция - труд, измеряемый затратами рабочего времени и зарплатой. На Западе эта концепция нашла отражение в марксизме и тейлоризме, а в СССР - в эксплуатации труда государством. </a:t>
            </a:r>
          </a:p>
          <a:p>
            <a:pPr indent="457200" algn="just">
              <a:lnSpc>
                <a:spcPct val="125000"/>
              </a:lnSpc>
            </a:pPr>
            <a:r>
              <a:rPr lang="ru-RU" b="1" dirty="0" smtClean="0">
                <a:latin typeface="Times New Roman" pitchFamily="18" charset="0"/>
                <a:cs typeface="Times New Roman" pitchFamily="18" charset="0"/>
              </a:rPr>
              <a:t>2. Управление персоналом (</a:t>
            </a:r>
            <a:r>
              <a:rPr lang="ru-RU" b="1" dirty="0" err="1" smtClean="0">
                <a:latin typeface="Times New Roman" pitchFamily="18" charset="0"/>
                <a:cs typeface="Times New Roman" pitchFamily="18" charset="0"/>
              </a:rPr>
              <a:t>personnel</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management</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Научной основой этой концепции, развивавшейся с 30-х гг., была теория бюрократических организаций, когда человек рассматривался через формальную роль - должность, а управление осуществлялось через административные механизмы (принципы, методы, полномочия, функции).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1028343"/>
            <a:ext cx="7786742" cy="4662815"/>
          </a:xfrm>
          <a:prstGeom prst="rect">
            <a:avLst/>
          </a:prstGeom>
        </p:spPr>
        <p:txBody>
          <a:bodyPr wrap="square">
            <a:spAutoFit/>
          </a:bodyPr>
          <a:lstStyle/>
          <a:p>
            <a:pPr indent="457200" algn="ctr">
              <a:lnSpc>
                <a:spcPct val="150000"/>
              </a:lnSpc>
            </a:pPr>
            <a:r>
              <a:rPr lang="ru-RU" b="1" u="sng" dirty="0" smtClean="0">
                <a:latin typeface="Times New Roman" pitchFamily="18" charset="0"/>
                <a:cs typeface="Times New Roman" pitchFamily="18" charset="0"/>
              </a:rPr>
              <a:t>КОНТРОЛЬНЫЕ ВОПРОСЫ К МОДУЛЮ 1 </a:t>
            </a:r>
          </a:p>
          <a:p>
            <a:pPr indent="457200">
              <a:lnSpc>
                <a:spcPct val="150000"/>
              </a:lnSpc>
            </a:pPr>
            <a:endParaRPr lang="ru-RU" b="1" dirty="0" smtClean="0">
              <a:latin typeface="Times New Roman" pitchFamily="18" charset="0"/>
              <a:cs typeface="Times New Roman" pitchFamily="18" charset="0"/>
            </a:endParaRPr>
          </a:p>
          <a:p>
            <a:pPr indent="457200">
              <a:lnSpc>
                <a:spcPct val="150000"/>
              </a:lnSpc>
            </a:pPr>
            <a:r>
              <a:rPr lang="ru-RU" dirty="0" smtClean="0">
                <a:latin typeface="Times New Roman" pitchFamily="18" charset="0"/>
                <a:cs typeface="Times New Roman" pitchFamily="18" charset="0"/>
              </a:rPr>
              <a:t>1. Теории и концепции управления персоналом </a:t>
            </a:r>
          </a:p>
          <a:p>
            <a:pPr indent="457200">
              <a:lnSpc>
                <a:spcPct val="150000"/>
              </a:lnSpc>
            </a:pPr>
            <a:r>
              <a:rPr lang="ru-RU" dirty="0" smtClean="0">
                <a:latin typeface="Times New Roman" pitchFamily="18" charset="0"/>
                <a:cs typeface="Times New Roman" pitchFamily="18" charset="0"/>
              </a:rPr>
              <a:t>2. Трудовые ресурсы, персонал и трудовой потенциал организации </a:t>
            </a:r>
          </a:p>
          <a:p>
            <a:pPr indent="457200">
              <a:lnSpc>
                <a:spcPct val="150000"/>
              </a:lnSpc>
            </a:pPr>
            <a:r>
              <a:rPr lang="ru-RU" dirty="0" smtClean="0">
                <a:latin typeface="Times New Roman" pitchFamily="18" charset="0"/>
                <a:cs typeface="Times New Roman" pitchFamily="18" charset="0"/>
              </a:rPr>
              <a:t>3. Закономерности и принципы управления персоналом. </a:t>
            </a:r>
          </a:p>
          <a:p>
            <a:pPr indent="457200">
              <a:lnSpc>
                <a:spcPct val="150000"/>
              </a:lnSpc>
            </a:pPr>
            <a:r>
              <a:rPr lang="ru-RU" dirty="0" smtClean="0">
                <a:latin typeface="Times New Roman" pitchFamily="18" charset="0"/>
                <a:cs typeface="Times New Roman" pitchFamily="18" charset="0"/>
              </a:rPr>
              <a:t>4. Социальная политика государства и организации </a:t>
            </a:r>
          </a:p>
          <a:p>
            <a:pPr indent="457200">
              <a:lnSpc>
                <a:spcPct val="150000"/>
              </a:lnSpc>
            </a:pPr>
            <a:r>
              <a:rPr lang="ru-RU" dirty="0" smtClean="0">
                <a:latin typeface="Times New Roman" pitchFamily="18" charset="0"/>
                <a:cs typeface="Times New Roman" pitchFamily="18" charset="0"/>
              </a:rPr>
              <a:t>5. Социально-трудовые отношения, рынок труда и занятость персонала </a:t>
            </a:r>
          </a:p>
          <a:p>
            <a:pPr indent="457200">
              <a:lnSpc>
                <a:spcPct val="150000"/>
              </a:lnSpc>
            </a:pPr>
            <a:r>
              <a:rPr lang="ru-RU" dirty="0" smtClean="0">
                <a:latin typeface="Times New Roman" pitchFamily="18" charset="0"/>
                <a:cs typeface="Times New Roman" pitchFamily="18" charset="0"/>
              </a:rPr>
              <a:t>6. Государственная система управления трудовыми ресурсами  </a:t>
            </a:r>
          </a:p>
          <a:p>
            <a:pPr indent="457200">
              <a:lnSpc>
                <a:spcPct val="150000"/>
              </a:lnSpc>
            </a:pPr>
            <a:r>
              <a:rPr lang="ru-RU" dirty="0" smtClean="0">
                <a:latin typeface="Times New Roman" pitchFamily="18" charset="0"/>
                <a:cs typeface="Times New Roman" pitchFamily="18" charset="0"/>
              </a:rPr>
              <a:t>7. Понятие организации </a:t>
            </a:r>
          </a:p>
          <a:p>
            <a:pPr indent="457200">
              <a:lnSpc>
                <a:spcPct val="150000"/>
              </a:lnSpc>
            </a:pPr>
            <a:r>
              <a:rPr lang="ru-RU" dirty="0" smtClean="0">
                <a:latin typeface="Times New Roman" pitchFamily="18" charset="0"/>
                <a:cs typeface="Times New Roman" pitchFamily="18" charset="0"/>
              </a:rPr>
              <a:t>8. Элементы организации </a:t>
            </a:r>
          </a:p>
          <a:p>
            <a:pPr indent="457200">
              <a:lnSpc>
                <a:spcPct val="150000"/>
              </a:lnSpc>
            </a:pPr>
            <a:r>
              <a:rPr lang="ru-RU" dirty="0" smtClean="0">
                <a:latin typeface="Times New Roman" pitchFamily="18" charset="0"/>
                <a:cs typeface="Times New Roman" pitchFamily="18" charset="0"/>
              </a:rPr>
              <a:t>9. Классификация персонала как категории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 Теории и концепции о роли человека в организации </a:t>
            </a:r>
            <a:endParaRPr lang="ru-RU" dirty="0">
              <a:latin typeface="Times New Roman" pitchFamily="18" charset="0"/>
              <a:cs typeface="Times New Roman" pitchFamily="18" charset="0"/>
            </a:endParaRPr>
          </a:p>
        </p:txBody>
      </p:sp>
      <p:sp>
        <p:nvSpPr>
          <p:cNvPr id="3" name="Прямоугольник 2"/>
          <p:cNvSpPr/>
          <p:nvPr/>
        </p:nvSpPr>
        <p:spPr>
          <a:xfrm>
            <a:off x="357158" y="857232"/>
            <a:ext cx="8143932" cy="4939814"/>
          </a:xfrm>
          <a:prstGeom prst="rect">
            <a:avLst/>
          </a:prstGeom>
        </p:spPr>
        <p:txBody>
          <a:bodyPr wrap="square">
            <a:spAutoFit/>
          </a:bodyPr>
          <a:lstStyle/>
          <a:p>
            <a:pPr indent="-457200" algn="just">
              <a:lnSpc>
                <a:spcPct val="125000"/>
              </a:lnSpc>
            </a:pPr>
            <a:r>
              <a:rPr lang="ru-RU" b="1" dirty="0" smtClean="0">
                <a:latin typeface="Times New Roman" pitchFamily="18" charset="0"/>
                <a:cs typeface="Times New Roman" pitchFamily="18" charset="0"/>
              </a:rPr>
              <a:t>3. Управление человеческими ресурсами (</a:t>
            </a:r>
            <a:r>
              <a:rPr lang="ru-RU" b="1" dirty="0" err="1" smtClean="0">
                <a:latin typeface="Times New Roman" pitchFamily="18" charset="0"/>
                <a:cs typeface="Times New Roman" pitchFamily="18" charset="0"/>
              </a:rPr>
              <a:t>human</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resource</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management</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Человек стал рассматриваться не как должность (элемент структуры), а как </a:t>
            </a:r>
            <a:r>
              <a:rPr lang="ru-RU" dirty="0" err="1" smtClean="0">
                <a:latin typeface="Times New Roman" pitchFamily="18" charset="0"/>
                <a:cs typeface="Times New Roman" pitchFamily="18" charset="0"/>
              </a:rPr>
              <a:t>невозобновляемый</a:t>
            </a:r>
            <a:r>
              <a:rPr lang="ru-RU" dirty="0" smtClean="0">
                <a:latin typeface="Times New Roman" pitchFamily="18" charset="0"/>
                <a:cs typeface="Times New Roman" pitchFamily="18" charset="0"/>
              </a:rPr>
              <a:t> ресурс - элемент социальной организации в единстве трех основных компонентов (трудовой функции, социальных отношений, состояния работника). В российской практике эта концепция используется фрагментарно более 30 лет и в годы перестройки получила распространение в "активизации человеческого фактора". </a:t>
            </a:r>
          </a:p>
          <a:p>
            <a:pPr indent="-457200" algn="just">
              <a:lnSpc>
                <a:spcPct val="125000"/>
              </a:lnSpc>
            </a:pPr>
            <a:endParaRPr lang="ru-RU" b="1" dirty="0" smtClean="0">
              <a:latin typeface="Times New Roman" pitchFamily="18" charset="0"/>
              <a:cs typeface="Times New Roman" pitchFamily="18" charset="0"/>
            </a:endParaRPr>
          </a:p>
          <a:p>
            <a:pPr indent="-457200" algn="just">
              <a:lnSpc>
                <a:spcPct val="125000"/>
              </a:lnSpc>
            </a:pPr>
            <a:r>
              <a:rPr lang="ru-RU" b="1" dirty="0" smtClean="0">
                <a:latin typeface="Times New Roman" pitchFamily="18" charset="0"/>
                <a:cs typeface="Times New Roman" pitchFamily="18" charset="0"/>
              </a:rPr>
              <a:t>4. Управление человеком (</a:t>
            </a:r>
            <a:r>
              <a:rPr lang="ru-RU" b="1" dirty="0" err="1" smtClean="0">
                <a:latin typeface="Times New Roman" pitchFamily="18" charset="0"/>
                <a:cs typeface="Times New Roman" pitchFamily="18" charset="0"/>
              </a:rPr>
              <a:t>human</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being</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management</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соответствии с этой концепцией человек - главный субъект организации и особый объект управления, который не может рассматриваться как "ресурс". Исходя из желаний и способностей человека, должны строиться стратегия и структура организации. Основоположниками данной концепции считаются лидеры японского менеджмента К. </a:t>
            </a:r>
            <a:r>
              <a:rPr lang="ru-RU" dirty="0" err="1" smtClean="0">
                <a:latin typeface="Times New Roman" pitchFamily="18" charset="0"/>
                <a:cs typeface="Times New Roman" pitchFamily="18" charset="0"/>
              </a:rPr>
              <a:t>Мацусита</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Морита</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9391</Words>
  <Application>Microsoft Office PowerPoint</Application>
  <PresentationFormat>Экран (4:3)</PresentationFormat>
  <Paragraphs>685</Paragraphs>
  <Slides>80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80</vt:i4>
      </vt:variant>
    </vt:vector>
  </HeadingPairs>
  <TitlesOfParts>
    <vt:vector size="85"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Fomka</cp:lastModifiedBy>
  <cp:revision>44</cp:revision>
  <dcterms:created xsi:type="dcterms:W3CDTF">2019-02-04T14:44:28Z</dcterms:created>
  <dcterms:modified xsi:type="dcterms:W3CDTF">2020-07-08T07:07:04Z</dcterms:modified>
</cp:coreProperties>
</file>