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24629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Лидерство в современном </a:t>
            </a:r>
            <a:r>
              <a:rPr lang="ru-RU" dirty="0" smtClean="0"/>
              <a:t>обществе</a:t>
            </a:r>
            <a:br>
              <a:rPr lang="ru-RU" dirty="0" smtClean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международного туризма и гостиничного бизнеса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Нежельченко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международного туризма и гостиничного бизнеса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С.Н.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ходе изучения проблемы лидерства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ученые предложили много определений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этого понятия.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лидерство - это воздействие на группы людей, способствует достижению общей цели.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Танненбаум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Вешлер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Ф.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Массарик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определяли лидерство как межличностное взаимодействие, что проявляется в какой-то ситуации с помощью коммуникационного процесса и направленное на достижение целей организации.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Кунц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О'Доннелл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аналогично Дж.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считают, что лидерство связано с воздействием на людей, которые стремятся достичь общей цели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522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Существуют и другие определения, по сути правильные и дополняют друг друга: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5250" indent="628650" algn="just">
              <a:lnSpc>
                <a:spcPct val="15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Лидерство - процесс направления и влияния действиями членов группы связанными с задачей, оно включает людей, неодинаков распределение власти среди членов группы, влияние на подчиненных различными методами</a:t>
            </a:r>
          </a:p>
          <a:p>
            <a:pPr marL="95250" indent="628650" algn="just">
              <a:lnSpc>
                <a:spcPct val="15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Лидерство - это один из механизмов интеграции групповой деятельности, когда индивид или часть группы объединяет и направляет действия всей группы на достижение целей предприятия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6006"/>
          </a:xfrm>
        </p:spPr>
        <p:txBody>
          <a:bodyPr>
            <a:noAutofit/>
          </a:bodyPr>
          <a:lstStyle/>
          <a:p>
            <a:pPr marL="177800" indent="449263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Лидерство - это способность влиять на поведение других людей, стихийно и неофициально выдвигают из своей среды на роль лидера личность, в равной (или почти равной) им за служебным статусом, признавая а ней такое право основывается на неформальных психологически-эмоциональных отношениях.</a:t>
            </a:r>
          </a:p>
          <a:p>
            <a:pPr marL="177800" indent="449263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Лидерство - это тип управленческого взаимодействия, который основан на сочетании различных источников власти в зависимости от конкретной ситуации и направленный на побуждение людей для достижения общих целей.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ca4d11756b55c101705ab3d11998ca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04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714752"/>
            <a:ext cx="5429256" cy="3143248"/>
          </a:xfrm>
        </p:spPr>
        <p:txBody>
          <a:bodyPr>
            <a:normAutofit lnSpcReduction="10000"/>
          </a:bodyPr>
          <a:lstStyle/>
          <a:p>
            <a:pPr indent="127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Итак, лидерство - это тип управленческого взаимодействия, основанный на наиболее эффективном для данной ситуации сосуществовании различных источников власти и направленный на достижение целей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Лидерство рассматривается как процесс и как свойство.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Лидерство как процесс предполагает наличие влияния.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неформальное влияние на членов группы с целью управления и координации ее действий для достижения целей.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429000"/>
            <a:ext cx="5000628" cy="3143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неформальное влияние на членов группы с целью управления и координации ее действий для достижения целей.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blog.4job.co/wp-content/uploads/2013/01/77aaa8540c1d523f2838c579ff282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3560"/>
            <a:ext cx="4643438" cy="3464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704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Исходя из этого, широкое понимание ЛИДЕРСТВО включает: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постановку целей и определение стратегии развития;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согласованного поведения на достижения целей;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групповую поддержку;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организационную культуру.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позиции процесса ЛИДЕРСТВО считается наиболее приемлемым как понятие к менеджменту.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236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свойство лидерство представляет собой набор характеристик или систему качеств, принадлежащих тем, кто осуществляет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принудительное влияние.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domashniy.ru/upload/iblock/eea/eea5b08c561549e590965c51bbc0b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1982">
            <a:off x="0" y="3564179"/>
            <a:ext cx="5286380" cy="3293821"/>
          </a:xfrm>
          <a:prstGeom prst="rect">
            <a:avLst/>
          </a:prstGeom>
          <a:noFill/>
        </p:spPr>
      </p:pic>
      <p:pic>
        <p:nvPicPr>
          <p:cNvPr id="22532" name="Picture 4" descr="http://prob2b.biz/ckfinder/userfiles/2212/images/%D0%BB%D0%B8%D0%B4%D0%B5%D1%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357430"/>
            <a:ext cx="4143404" cy="55245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наиболее существенным из них относятся следующие: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Физическая и эмоциональная выносливость.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Лидерство – это тяжелая работа, поэтому лидер должен обладать выносливостью значительно выше среднего.</a:t>
            </a:r>
          </a:p>
          <a:p>
            <a:pPr marL="0" lv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Понимание назначения организации и направления ее деятельности.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Лидер должен иметь цели и воодушевлять других на их достижение.</a:t>
            </a:r>
          </a:p>
          <a:p>
            <a:pPr marL="0" lv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Энтузиазм.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Хорошие лидеры часто считаются «одержимыми» Их энтузиазм так или иначе трансформируется в господство и влияние.</a:t>
            </a:r>
          </a:p>
          <a:p>
            <a:pPr marL="0" lv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Дружелюбие и привязанность.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Лидерам необходимо, чтобы им симпатизировали ведомые, если они хотят воздействовать на последних.</a:t>
            </a:r>
          </a:p>
          <a:p>
            <a:pPr marL="0" lv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Профессионализм.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Личная эрудиция, знание и умение разрешать проблемы вызывают расположение к ведомым.</a:t>
            </a:r>
          </a:p>
          <a:p>
            <a:pPr marL="0" lv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Порядочность.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Лидеры должны заслуживать доверие.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86790" cy="347073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Лидерство – это способность оказывать влияние на отдельные личности и группы, направляя их усилия на достижение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целей организации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Мескон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М.Альберт, Ф.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Хедоури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ru-RU" dirty="0" smtClean="0"/>
              <a:t>Понятие и сущность лидерства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Функции лидера в процессе реализации управленческой деятельности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Роль лидера в условиях глобализации рынка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rd.name/sites/default/files/tizer/yfmzalat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000496" cy="3173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16" y="857232"/>
            <a:ext cx="4857784" cy="514353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Сущность лидерства – это умение самостоятельно принимать решения в рамках идейно структурированной системы, а не зависит от решения или мнения одного человека, а также умение самому быть автором, генератором идеи и воплощать ее в жизнь.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92895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Проявления и характер лидерства зависит от многих факторов. Среди них главную роль играют личные качества человека, не только руководителя, но и каждого из членов группы. Поэтому, в лидерстве важная роль принадлежит психологическим особенностям человека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3286148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отношений лидерства обусловливают такие черты характера, как честность, уверенность, оптимизм, энтузиазм, порядочность, уверенность, настойчивость и т.п.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нельзя связывать лидерство только с индивидуальными особенностями человека. Это явление групповой деятельности и проявления отношений, возникающих в процессе этой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r-portal.ru/files/mini/7_rossiyskih_stereotipov_o_liderstve_i_lider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4857784" cy="47149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Лидер — это личность, за которой все остальные члены группы признают право брать на себя наиболее ответственные решения, затрагивающие их интересы и определяющие направление и характер деятельности всей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2.Функции лидера в процессе реализации управленческой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6000"/>
            <a:ext cx="4829180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менеджмента – это вид управленческой деятельности, направленный на решение конкретной задачи управления, который осуществляется специальными приемами и методами. </a:t>
            </a:r>
          </a:p>
        </p:txBody>
      </p:sp>
      <p:pic>
        <p:nvPicPr>
          <p:cNvPr id="16386" name="Picture 2" descr="https://im0-tub-ru.yandex.net/i?id=5d98613fde731c7db5c24d52652fd1f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2" y="2500306"/>
            <a:ext cx="4000528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Выделяют конкретные и общие функции управления.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те функции, которые включают в себя управление какой-либо сферы: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производственные функции управления (обеспечение сырьем, технологические, организации труда и т. п.),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экономические функции по обслуживанию производства,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функции управления научно-техническим прогрессом и др.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31135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Прогнозирование и планирование –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определение целей деятельности, средств и методов их достижения, составление планов-прогнозов, стратегического плана, планов экономического, научно-технического и социального развития.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8715436" cy="1657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функции менеджмента включают в себя</a:t>
            </a:r>
          </a:p>
          <a:p>
            <a:pPr algn="ctr">
              <a:lnSpc>
                <a:spcPct val="125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 виды деятельности, которые осуществляются менеджером в любой сфере.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896" y="1857364"/>
            <a:ext cx="4229104" cy="24706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- формирование структуры управления, обеспечение связи (коммуникации) между объектом и субъектом управления.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m3-tub-ru.yandex.net/i?id=f85c4b1fd889e1d8a9ad36bf6df683d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71678"/>
            <a:ext cx="4487180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 и регулирование - обеспечение согласованности в работе всех звеньев системы управления (подразделений, руководителей, управленческого персонала), поддержание стабильной работы производства.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- активизация работающих с целью побуждения их трудиться для выполнения целей, поставленных в планах,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творческой работы и поддержания постоянной заинтересованности персонала в результатах труда.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Контроль, учет и анализ - количественная и качественная оценка и учет результатов труда путем проверки и анализа всех сторон деятельности и их анализа.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s://im2-tub-ru.yandex.net/i?id=abcd9288eef7a04534eeec1a19426c2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929066"/>
            <a:ext cx="5953125" cy="27432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Понятие и сущность лидерства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 является существенным компонентом эффективного управления.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Но, несмотря на это, эффективные лидеры не всегда являются одновременно и эффективными управляющими. 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лидера обычно оценивается с точки зрения воздействия на производительность группы.</a:t>
            </a:r>
          </a:p>
          <a:p>
            <a:pPr marL="0" indent="360363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Эффективное лидерство иногда может мешать формальной организации.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odiss.com/site/assets/2014/07/Snimok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8329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286208"/>
            <a:ext cx="5214942" cy="25717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Характерной особенностью общих функций управления является их взаимосвязь и взаимопроникновение.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7606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целей и стратегий развития предприятия и коллектива, планирование методов реализации поставленных целей, выбор и внедрение необходимых новшеств, инноваций.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71480"/>
            <a:ext cx="614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Функция «стратегического планирования»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m3-tub-ru.yandex.net/i?id=bdfc841022621adad435c4ce040149f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4388512" cy="2857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Администраторская функция.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972320" cy="326070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обязанности руководителя входят не только вопросы стратегического плана, но и чистое администрирование, обозначающее директивные способы общения руководителя с подчиненными. </a:t>
            </a:r>
          </a:p>
          <a:p>
            <a:endParaRPr lang="ru-RU" dirty="0"/>
          </a:p>
        </p:txBody>
      </p:sp>
      <p:pic>
        <p:nvPicPr>
          <p:cNvPr id="7170" name="Picture 2" descr="http://www.stihi.ru/pics/2016/06/07/3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24399"/>
            <a:ext cx="3333750" cy="21336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1-tub-ru.yandex.net/i?id=b6b4d6ce3bde3975866144803d431dd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786" y="3539116"/>
            <a:ext cx="5310214" cy="3318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Коммуникативно-регулирующая функция.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686700" cy="135732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благоприятных отношений руководителя с подчиненными.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m2-tub-ru.yandex.net/i?id=4893112c0de63dfde730ed83c401468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6768"/>
            <a:ext cx="4143372" cy="3431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Лидеры влияют на социализацию индивидов, но их на практике трудно выявить.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25000" lnSpcReduction="20000"/>
          </a:bodyPr>
          <a:lstStyle/>
          <a:p>
            <a:pPr marL="0" indent="531813" algn="just">
              <a:lnSpc>
                <a:spcPct val="145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Существует два основных метода выявления лидера в конкретной группе:</a:t>
            </a:r>
          </a:p>
          <a:p>
            <a:pPr marL="0" lvl="0" indent="531813" algn="just">
              <a:lnSpc>
                <a:spcPct val="145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 путем опроса членов группы - выяснить, кому они отдают предпочтение как наиболее влиятельному лицу в выборе направлений деятельности группы (метод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самодоклада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lvl="0" indent="531813" algn="just">
              <a:lnSpc>
                <a:spcPct val="145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 путем наблюдения - попросить сторонних наблюдателей назвать тех членов группы, которые имеют наибольшее влияние на других, или зарегистрировать относительную частоту успешных актов влияния одних членов группы на других (метод наблюдения).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job.ru/upload/iblock/de5/de51e7d3cb223efebe7509fceaf3ce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857784" cy="3949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лидера в условиях глобализации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282" y="1500174"/>
            <a:ext cx="4143436" cy="47149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35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Современный менеджер - это философ, инженер, врач, и артист в одном лице, но в одном работнике редко «уживаются» исполнительские и творческие способности, и задача менеджера — найти разумное соотношение между «свободными художниками», не подчиняющимися никакой дисциплине (кроме дисциплины неординарного мышления), и «рабочими лошадками», добросовестно везущими свой воз.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785794"/>
            <a:ext cx="5329246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 менеджера состоит также и в том, чтобы научиться терпеть неуживчивых и амбициозных творцов. Опыт показывает, что эта задача разрешима, а наградой за «терпение» являются инновации в области менеджмента и других областях бизнеса.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conet.by/media/1077/covers/68210/original.jpg?1433357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3978252" cy="3643314"/>
          </a:xfrm>
          <a:prstGeom prst="rect">
            <a:avLst/>
          </a:prstGeom>
          <a:noFill/>
        </p:spPr>
      </p:pic>
      <p:pic>
        <p:nvPicPr>
          <p:cNvPr id="3076" name="Picture 4" descr="http://delo.net.ru/img/razgovarivat-s-rukovodite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Тенденция развития современного менеджмента такова, что более жизнеспособными становятся те модели, которые способны обеспечить в полной мере раскрытие творческого потенциала отдельного человека и целого коллектива.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же различие между управлением и лидерством?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соотносятся понятия </a:t>
            </a:r>
            <a:br>
              <a:rPr lang="ru-RU" dirty="0" smtClean="0"/>
            </a:br>
            <a:r>
              <a:rPr lang="ru-RU" dirty="0" smtClean="0"/>
              <a:t>лидерство и руководство?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https://realguy.ru/wp-content/uploads/Motivatsiya-byit-liderom-motivatsiya-liderstva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887" y="4033886"/>
            <a:ext cx="2824113" cy="28241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esent5.com/presentation/3/4449615_105601982.pdf-img/4449615_105601982.pdf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txBody>
          <a:bodyPr>
            <a:normAutofit/>
          </a:bodyPr>
          <a:lstStyle/>
          <a:p>
            <a:pPr marL="0" indent="45085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Управляющими становятся во главе организации в результате намеренного действия формальной организации – делегирования полномочий. </a:t>
            </a:r>
          </a:p>
          <a:p>
            <a:pPr marL="0" indent="45085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Лидером же становятся не по воле организации, хотя возможности вести за собой людей тоже можно увеличить путем делегирования полномочий.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1-tub-ru.yandex.net/i?id=726be391dda57ef73ae9680a3b4ee10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57818" cy="6858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857232"/>
            <a:ext cx="3857652" cy="4572000"/>
          </a:xfrm>
        </p:spPr>
        <p:txBody>
          <a:bodyPr>
            <a:normAutofit/>
          </a:bodyPr>
          <a:lstStyle/>
          <a:p>
            <a:pPr indent="127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Систематическое, целенаправленное и широкое изучение лидерства началось с Ф. Тейлора.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557213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Лидерство стало объектом исследования, когда в начале двадцатого века начали впервые изучать управление. Однако только в период между 1930 и 1950 годами впервые осуществлено изучение лидерства в больших масштабах и на системной основе. Эти ранние исследования ставили своей целью выявить качества и личностные характеристики эффективных руководителей.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8100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временем появлялось все больше теорий на эту тему, они формировали систему взглядов и разнообразные школы. Существует много мнений о сущности понятия лидерства, о его значении для развития общества. Все это свидетельствует о большом интересе к эффективному руководству любой организацией.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1345</Words>
  <Application>Microsoft Office PowerPoint</Application>
  <PresentationFormat>Экран (4:3)</PresentationFormat>
  <Paragraphs>79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Лидерство в современном обществе к.э.н., доцент кафедры международного туризма и гостиничного бизнеса Нежельченко Е.В. к.э.н., доцент кафедры международного туризма и гостиничного бизнеса Ясенок С.Н. </vt:lpstr>
      <vt:lpstr>Вопросы:</vt:lpstr>
      <vt:lpstr>1. Понятие и сущность лидерства </vt:lpstr>
      <vt:lpstr>В чем же различие между управлением и лидерством?   Как соотносятся понятия  лидерство и руководство?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изучения проблемы лидерства  ученые предложили много определений  этого понятия.</vt:lpstr>
      <vt:lpstr>Существуют и другие определения, по сути правильные и дополняют друг друга:</vt:lpstr>
      <vt:lpstr>Презентация PowerPoint</vt:lpstr>
      <vt:lpstr>Презентация PowerPoint</vt:lpstr>
      <vt:lpstr>Лидерство рассматривается как процесс и как свойство.</vt:lpstr>
      <vt:lpstr>Лидерство как процесс предполагает наличие влияния. Это неформальное влияние на членов группы с целью управления и координации ее действий для достижения целей.</vt:lpstr>
      <vt:lpstr>Исходя из этого, широкое понимание ЛИДЕРСТВО включает:</vt:lpstr>
      <vt:lpstr>Как свойство лидерство представляет собой набор характеристик или систему качеств, принадлежащих тем, кто осуществляет  не принудительное влияние. </vt:lpstr>
      <vt:lpstr>К наиболее существенным из них относятся следующие:</vt:lpstr>
      <vt:lpstr>Лидерство – это способность оказывать влияние на отдельные личности и группы, направляя их усилия на достижение  целей организации  (М. Мескон, М.Альберт, Ф. Хедоури). </vt:lpstr>
      <vt:lpstr>Сущность лидерства – это умение самостоятельно принимать решения в рамках идейно структурированной системы, а не зависит от решения или мнения одного человека, а также умение самому быть автором, генератором идеи и воплощать ее в жизнь. </vt:lpstr>
      <vt:lpstr>Проявления и характер лидерства зависит от многих факторов. Среди них главную роль играют личные качества человека, не только руководителя, но и каждого из членов группы. Поэтому, в лидерстве важная роль принадлежит психологическим особенностям человека</vt:lpstr>
      <vt:lpstr>Лидер — это личность, за которой все остальные члены группы признают право брать на себя наиболее ответственные решения, затрагивающие их интересы и определяющие направление и характер деятельности всей группы. </vt:lpstr>
      <vt:lpstr>2.Функции лидера в процессе реализации управленческой деятельности</vt:lpstr>
      <vt:lpstr>Выделяют конкретные и общие функции управления.</vt:lpstr>
      <vt:lpstr>Прогнозирование и планирование –  определение целей деятельности, средств и методов их достижения, составление планов-прогнозов, стратегического плана, планов экономического, научно-технического и социального развития. </vt:lpstr>
      <vt:lpstr>Организация - формирование структуры управления, обеспечение связи (коммуникации) между объектом и субъектом управления. </vt:lpstr>
      <vt:lpstr>Координация и регулирование - обеспечение согласованности в работе всех звеньев системы управления (подразделений, руководителей, управленческого персонала), поддержание стабильной работы производства. </vt:lpstr>
      <vt:lpstr>Мотивация - активизация работающих с целью побуждения их трудиться для выполнения целей, поставленных в планах,  создание условий для творческой работы и поддержания постоянной заинтересованности персонала в результатах труда. </vt:lpstr>
      <vt:lpstr>Контроль, учет и анализ - количественная и качественная оценка и учет результатов труда путем проверки и анализа всех сторон деятельности и их анализа. </vt:lpstr>
      <vt:lpstr>Презентация PowerPoint</vt:lpstr>
      <vt:lpstr>Презентация PowerPoint</vt:lpstr>
      <vt:lpstr>Администраторская функция.</vt:lpstr>
      <vt:lpstr>Коммуникативно-регулирующая функция.</vt:lpstr>
      <vt:lpstr>Лидеры влияют на социализацию индивидов, но их на практике трудно выявить.</vt:lpstr>
      <vt:lpstr>Роль лидера в условиях глобализации рынка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Лидерство в современном обществе</dc:title>
  <dc:creator>User</dc:creator>
  <cp:lastModifiedBy>Fomka</cp:lastModifiedBy>
  <cp:revision>31</cp:revision>
  <dcterms:created xsi:type="dcterms:W3CDTF">2017-03-12T15:56:43Z</dcterms:created>
  <dcterms:modified xsi:type="dcterms:W3CDTF">2020-07-08T07:06:02Z</dcterms:modified>
</cp:coreProperties>
</file>