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43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5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8656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45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2843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940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80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2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89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00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689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9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96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0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4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69B2-71E7-4910-8BCC-C879990D4A6D}" type="datetimeFigureOut">
              <a:rPr lang="ru-RU" smtClean="0"/>
              <a:t>03.02.2021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E7FC1F9-0666-4B4D-8A57-1747824C54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3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7776864" cy="23042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Методика </a:t>
            </a:r>
            <a:r>
              <a:rPr lang="en-US" dirty="0" smtClean="0"/>
              <a:t>PEST</a:t>
            </a:r>
            <a:r>
              <a:rPr lang="ru-RU" dirty="0" smtClean="0"/>
              <a:t>- анализ (</a:t>
            </a:r>
            <a:r>
              <a:rPr lang="en-US" b="1" dirty="0" smtClean="0"/>
              <a:t>STEP</a:t>
            </a:r>
            <a:r>
              <a:rPr lang="ru-RU" b="1" dirty="0" smtClean="0"/>
              <a:t>)</a:t>
            </a:r>
            <a:br>
              <a:rPr lang="ru-RU" b="1" dirty="0" smtClean="0"/>
            </a:br>
            <a:r>
              <a:rPr lang="ru-RU" sz="2000" b="1" dirty="0" smtClean="0"/>
              <a:t>к.э.н., доцент кафедры международного туризма и гостиничного бизнеса </a:t>
            </a:r>
            <a:r>
              <a:rPr lang="ru-RU" sz="2000" b="1" dirty="0" err="1" smtClean="0"/>
              <a:t>Нежельченко</a:t>
            </a:r>
            <a:r>
              <a:rPr lang="ru-RU" sz="2000" b="1" dirty="0" smtClean="0"/>
              <a:t> </a:t>
            </a:r>
            <a:r>
              <a:rPr lang="ru-RU" sz="2000" b="1" smtClean="0"/>
              <a:t>Е.В.</a:t>
            </a:r>
            <a:br>
              <a:rPr lang="ru-RU" sz="2000" b="1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>к.э.н., доцент кафедры международного туризма и гостиничного бизнеса </a:t>
            </a:r>
            <a:r>
              <a:rPr lang="ru-RU" sz="2000" b="1" dirty="0" err="1" smtClean="0"/>
              <a:t>Ясенок</a:t>
            </a:r>
            <a:r>
              <a:rPr lang="ru-RU" sz="2000" b="1" dirty="0" smtClean="0"/>
              <a:t> С.Н.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3985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496944" cy="424847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PEST анализ — простой и удобный метод для анализа макросреды (внешней среды) предприятия. Методика PEST анализа часто используется для оценки ключевых рыночных тенденций отрасли, а результаты PEST анализа можно использовать для определения списка угроз и возможностей при составлении SWOT анализа компании. PEST анализ является инструментом долгосрочного стратегического планирования и составляется на 3-5 лет вперед, с ежегодным обновлением данных. Может быть выполнен в виде матрицы из 4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квадрантов.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54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208912" cy="61274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9857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Основные факторы </a:t>
            </a:r>
            <a:r>
              <a:rPr lang="en-US" dirty="0"/>
              <a:t>PEST </a:t>
            </a:r>
            <a:r>
              <a:rPr lang="ru-RU" dirty="0"/>
              <a:t>анализа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674674"/>
            <a:ext cx="7776864" cy="1289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PEST анализ является аббревиатурой следующих показателей отрасли: политические (Р), экономические (Е), социально — культурные (S) и технологические (Т). Разберем каждую группу показателей более подробно.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3280" y="3284984"/>
            <a:ext cx="79208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— факторы политико-правового окружения компании. При анализе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правового окружения отрасли, рынка или страны рекомендуется ответить на вопросы относительно ключевых изменений в области политической стабильности и правового регулирования.</a:t>
            </a:r>
          </a:p>
          <a:p>
            <a:pPr algn="just">
              <a:lnSpc>
                <a:spcPct val="150000"/>
              </a:lnSpc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9101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280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Economical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факторы экономического состояния рынка. В ходе анализа данной группы факторов необходимо определить 6 ключевых параметров, характеризующих состояние экономики страны/ рынка, на котором функционирует компания.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Динамика развития экономики — спад, рост, стагнация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курсов валют, стоимости капитала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уровня безработицы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уровня инфляции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располагаемого дохода на душу населения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Тенденции в банковской сфере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Socio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cultural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факторы социального и культурного состояния рынка. В ходе анализа данной группы факторов необходимо описать 5 ключевых параметров: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демографического состояния: движение населения (убыль или рост), поло-возрастная структура рынка, изменение расовой принадлежности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Уровень образованности населения, в том числе уровень квалифицированности кадров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Особенности менталитета, важные культурные ценности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социальных слоев населения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Изменение вкусов и предпочтений аудитории, устоявшиеся мифы и предубеждения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296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08720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 (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факторы, характеризующие технологический прогресс в отрасли. Данная группа факторов требует детального анализа, так как в эпоху технологического процесса именно изменение в технологии может кардинально изменить устоявшееся состояние рынка.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анализа технологических факторов необходимо обратить внимание на 4 параметра: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Возможные изменения в ключевых технологиях, используемых на рынке (инновации в оборудовании, материалах, в бизнес-моделях и методах ведения бизнеса)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Влияние интернет на развитие рынка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Влияние мобильных технологий на развитие рынка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Инновации в информационных технологиях, позволяющих более эффективно конкурировать на рынке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05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28092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 PEST анализ, нужно  описывать не просто текущее состояние каждого фактора, а прогнозировать его изменение на ближайшее 3-5 лет. Именно оценка влияния фактора в долгосрочной перспективе на прибыль компании позволяет применять полученные данные для формирования стратегии.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Подойдите к процессу составления PEST анализа досконально. Не нужно жалеть времени и подробно опишите по каждому фактору ключевые тенденции на 3-5 лет. Затем, посмотрите на все факторы и оставьте только те, которые могут повлиять на прибыль компании в будущем. После того, как значимые факторы, способные повлиять на прибыль компании определены, начинается самый сложный этап анализа: разработка тактических действий, которые могут снизить отрицательное влияние фактора на деятельность компании и максимизируют прибыль.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компания реализует свои товары на разных географических рынках и функционирует в разных отраслях — рекомендуется проводить PEST анализ для каждой отрасли, для каждого рынка.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053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0688"/>
            <a:ext cx="8136904" cy="5472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17509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8229600" cy="1399032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 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18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560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Легкий дым</vt:lpstr>
      <vt:lpstr>Методика PEST- анализ (STEP) к.э.н., доцент кафедры международного туризма и гостиничного бизнеса Нежельченко Е.В.  к.э.н., доцент кафедры международного туризма и гостиничного бизнеса Ясенок С.Н.</vt:lpstr>
      <vt:lpstr>Презентация PowerPoint</vt:lpstr>
      <vt:lpstr>Презентация PowerPoint</vt:lpstr>
      <vt:lpstr>Основные факторы PEST анализа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Company>UI BelSU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PEST- анализ (STEP)</dc:title>
  <dc:creator>OE</dc:creator>
  <cp:lastModifiedBy>Учетная запись Майкрософт</cp:lastModifiedBy>
  <cp:revision>8</cp:revision>
  <dcterms:created xsi:type="dcterms:W3CDTF">2017-10-04T07:37:16Z</dcterms:created>
  <dcterms:modified xsi:type="dcterms:W3CDTF">2021-02-03T15:16:12Z</dcterms:modified>
</cp:coreProperties>
</file>