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42910" y="294110"/>
            <a:ext cx="7673506" cy="577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 1. ПРОФЕССИОНАЛЬНАЯ ЭТИКА: СУЩНОСТЬ, ПРОИСХОЖДЕНИЕ И ВИДЫ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1.1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Соотношение общей и профессиональной этики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1.2. Нормативная и теоретическая этика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1.3. Профессиональная этика и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этос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профессии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prstClr val="black"/>
              </a:solidFill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b="1" dirty="0">
              <a:solidFill>
                <a:prstClr val="black"/>
              </a:solidFill>
            </a:endParaRP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prstClr val="black"/>
                </a:solidFill>
              </a:rPr>
              <a:t>к.э.н</a:t>
            </a:r>
            <a:r>
              <a:rPr lang="ru-RU" b="1" dirty="0">
                <a:solidFill>
                  <a:prstClr val="black"/>
                </a:solidFill>
              </a:rPr>
              <a:t>., доцент кафедры международного туризма и гостиничного бизнеса </a:t>
            </a:r>
            <a:r>
              <a:rPr lang="ru-RU" b="1" dirty="0" err="1">
                <a:solidFill>
                  <a:prstClr val="black"/>
                </a:solidFill>
              </a:rPr>
              <a:t>Нежельченко</a:t>
            </a:r>
            <a:r>
              <a:rPr lang="ru-RU" b="1" dirty="0">
                <a:solidFill>
                  <a:prstClr val="black"/>
                </a:solidFill>
              </a:rPr>
              <a:t> Е.В.</a:t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к.э.н., доцент кафедры международного туризма и гостиничного бизнеса </a:t>
            </a:r>
            <a:r>
              <a:rPr lang="ru-RU" b="1" dirty="0" err="1">
                <a:solidFill>
                  <a:prstClr val="black"/>
                </a:solidFill>
              </a:rPr>
              <a:t>Ясенок</a:t>
            </a:r>
            <a:r>
              <a:rPr lang="ru-RU" b="1" dirty="0">
                <a:solidFill>
                  <a:prstClr val="black"/>
                </a:solidFill>
              </a:rPr>
              <a:t> С.Н.</a:t>
            </a:r>
            <a:br>
              <a:rPr lang="ru-RU" b="1" dirty="0">
                <a:solidFill>
                  <a:prstClr val="black"/>
                </a:solidFill>
              </a:rPr>
            </a:br>
            <a:endParaRPr lang="ru-RU" dirty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42844" y="142852"/>
            <a:ext cx="8715468" cy="669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1.2. Нормативная и теоретическая этика.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профессиональной этикой тесно связаны такие виды этики, как нормативная и теоретическая.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Этика рационально осмысливает, развивает и формализует некоторые интуитивно очевидные для нас истины о нравственных ценностях, придавая подобным интуитивным предположениям статус научно обоснованных положений. В общей этике как теоретической дисциплине выделяют два рода проблем.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Первый род проблем связан с нормами, принципами, ценностями, то есть с их определением, анализом, с проблемами их формирования, воспитания и т.д. Этими вопросами занимается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нормативная этика.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Именно нормативная этика дает нам специфическое моральное знание, для восприятия которого важна деятельность как ума, так и чувств, интуиции.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Нравственное знание, таким образом, передается в разной форме, а не только в сугубо понятийной, научной. Оно может передаваться в притчах, нормах, пословицах, сказках, былинах, мифах и т.п.  особую роль в нормативной этике играет проповедь как специальная форма передачи нравственно-нормативного содержания. Эта форма активно используется в разных религиях.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нормативной этике анализируется ценностно-императивное содержание морали, сопоставляются различные нравственные программы (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принципы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аргументация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нормативные формулы, поведенческие ориентации и т.п.).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14282" y="0"/>
            <a:ext cx="8715436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нормативному виду этики относятся: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объективизированные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формы нравственного сознания - кодексы, социально-этические утопии, повеления, крылатые выражения;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нормативно-этические системы (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гедонизм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утилитаризм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перфекционизм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альтруизм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добродетели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пороки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г) нравственные принципы (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индивидуализм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коллективизм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патернализм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материализм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Нормативная этика выполняет следующие определенные функции: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прокламирование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некоторых жизненных (моральных) ценностей и их защита (обоснование);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рационально-понятийное оформление и кодификация норм поведения и нравственных качеств человека;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формирование нравственных убеждений, перевод внешнего (социального) императива во внутренний (личностный) импульс.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Проблематика нормативной этики охватывает следующие вопросы: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Что именно является «хорошим» (добрым, должным, ведущим к счастью и т.д.)?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Какие именно ценностные ориентиры являются предпочтительными?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Чем и как обосновать определенные ценностные ориентиры?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Как себя вести в тех или иных ситуациях?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структуру нормативной этики входят: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набор (или система) определенных ценностных положений (принципов, норм, оценок);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набор (или система) доводов, аргументов в защиту данных ценностных положений;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философская (религиозная, научная) картин7а мира и человека как основание для такого рода аргументации.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понятиям нормативной этики относятся «добро», «зло», «долг», «справедливость»,  «любовь», «ненависть», «ложь», «лицемерие», «смысл жизни» и т.д. - в их нормативно-оценочной функции.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42844" y="214290"/>
            <a:ext cx="8786874" cy="6326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Второй род проблем в этике - это теоретические вопросы о сущности морали, ее происхождении, законах развития и т.д. Данными вопросами занимается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теоретическая, или дескриптивная, этика.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Данная этика в наибольшей степени наукообразна, ее язык более формализована, чем в нормативной этике.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Проблематика теоретической этики охватывает такие вопросы, как специфика, происхождение, структура, функции, понятия морали, психические, логические механизмы, содержание принципов и норм морали в их социально-исторических модификациях и т.д.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структуру теоретической этики входят: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эмпирические описания реальных нравов, обычаев, нормативных кодексов;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метафизические и научные концепции, объясняющие мораль;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методологические принципы, определяющие направление и ход теоретико-этического исследования (принципы социального, биологического, психического детерминизма и т.д.).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понятиям теоретической этики относятся такие категории, как «мораль», «нравы», «нравственность», «норма», «императив», «оценка», «свободная воля», «детерминизм», «авторитет»; «логический довод»;  «врожденное» и «благоприобретенное» и т.д., а также «добро», «зло», «долг», «справедливость», «любовь», «ненависть» и пр. - в их номинальной функции ( то есть как вербальное обозначение соответствующих ценностных позиций, чувств и пр.).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14282" y="214290"/>
            <a:ext cx="8643998" cy="59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Таким образом, профессиональная этика частично относится к блоку теоретической этики, частично - к блоку нормативной этики.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основе профессиональной этики лежат принципы морали, то есть такие мировоззренческие установки, которые определяют тип нравственности и способы ее реализации. Они показывают характер отношений с другими людьми, в том числе в сфере профессиональных коммуникаций.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качестве примера рассмотрим общий нравственный принцип человеческого общения, который содержится в категорическом императиве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Иммануила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Канта: «</a:t>
            </a:r>
            <a:r>
              <a:rPr kumimoji="0" lang="ru-RU" sz="1500" b="0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Поступай так, чтобы </a:t>
            </a:r>
            <a:r>
              <a:rPr kumimoji="0" lang="ru-RU" sz="1500" b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максима </a:t>
            </a:r>
            <a:r>
              <a:rPr kumimoji="0" lang="ru-RU" sz="1500" b="0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твоей воли могла бы быть всеобщим законом».</a:t>
            </a:r>
            <a:endParaRPr kumimoji="0" lang="ru-RU" sz="1500" b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Применительно к деловому общению данный этический принцип можно сформулировать следующим образом: принимая решение, какие ценности следует предпочесть в данной ситуации, поступай так, чтобы максима твоей воли была совместима с нравственными ценностями других сторон, участвующих в общении, и допускала координацию интересов всех сторон.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Таким образом, при переходе из общезначимых смыслов в конкретику деловых отношений, многие принципы этики направлены прежде всего на координацию и гармонизацию интересов всех сторон. Это напрямую касается сферы сервиса и туризма, где от гармонии в отношениях между специалистами, оказывающими услуги, и клиентами зависит успех всего предприятия и, в конце концов, его экономическая эффективность.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161936"/>
            <a:ext cx="8929718" cy="669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1.3. Профессиональная этика 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этос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профессии.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ответа на вопрос, что составляет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профессии и определяет специфику конкретного вида профессиональной этики, надо для начала определиться, что такое профессия вообще - как социальный феномен и как фактор личностной мотивации.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научной литературе мы встречаем различные подходы к этой задаче.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Р.К.Хори в качестве существенных характеристик профессии выделяет следующие: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приверженность высоким моральным стандартам;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альтруистическая ориентация;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обязательная образовательная подготовка;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г) обязательное продолжающееся образование;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наличие формальной ассоциации или общества;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е) относительная независимость;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ж) общественное признание.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Бакштановский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В.И. 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Согомонов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Ю.В. представляют профессию через анализ самоопределения профессионалов в отношении ценностей «среднего класса».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Зубец О.П. - через анализ процесса ценностей самоорганизации. Анализ профессии должен исходить из допущения, что профессия сопряжена со специализированной, предметно-определенной 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целеориентированной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деятельностью.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42844" y="285728"/>
            <a:ext cx="8786874" cy="59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Чтобы определить специфику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этоса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любой профессии, в том числе и в сфере сервиса, следует определить, чем обусловлена нравственная оценка профессии. Это можно сделать, если попытаться ответить на два следующих вопроса.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Что дает профессия для общественного развития?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Что дает профессия человеку субъективно, какое нравственное воздействие она имеет?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Следует обратить особое внимание на то, как профессия влияет на людей, какой тип отношений между людьми она формирует.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Внутри каждой профессиональной группы складываются определенные специфические связи и отношения людей. В зависимости от объекта труда, орудий труда, используемых приемов и решаемых задач возникает неповторимое своеобразие ситуаций, трудностей, которые требуют от человека определенного типа действий, методов, психологических реакций, моральных норм. В каждой профессии рождаются свои моральные «искушения», моральные «доблести» и «потери», возникают определенные противоречия, вырабатываются своеобразные способы их разрешения. 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профессиональную деятельность человек вовлекается с его субъективным миром чувств, переживаний, стремлений, нравственных оценок, со своим типом мировоззрения. Все это он привносит в свою деятельность, накладывая на нее свой особый индивидуальный отпечаток.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14282" y="214290"/>
            <a:ext cx="8715436" cy="558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Одни и те же профессиональные обязанности выполняются разными людьми по-разному. В этом можно видеть очень важную закономерность - слияние норм общей (универсальной этики в индивидуально-субъективной практике. Задача профессионала высокого уровня состоит в том, чтобы гармонично сочетать свои личные моральные ценности с ценностями, принятыми за норму в профессиональном кругу. не должно быть конфликта между двумя мирами: миром внутренних моральных убеждений и миром профессиональных норм.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сервисе, как и в любых других сферах, первые впечатления важны и запоминаются надолго. В России довольно-таки сложно соблюдать правила делового этикета. Виной тому и смешение бизнес - традиций разных стран, и традиционно русские элементы, еще не совсем приспособленные к деловой деятельности. 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Большое складывается из мелочей. Как бы банально ни звучала эта аксиома, она отражает истину, которая в высшей степени справедлива и в мире конкурентного бизнеса, и в сфере сервиса. Незначительные на первый взгляд детали и вежливое поведение в обществе могут определить разницу между простым существованием и конкурентоспособным уровнем, необходимым для современных условий ведения бизнеса.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500042"/>
            <a:ext cx="8072494" cy="5957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Виды профессиональной этики, как правило, касаются лишь тех видов профессиональной деятельности, в которых преобладает разного рода зависимость людей от действий профессионала, то есть последствия или процессы этих действий оказывают особое влияние на жизнь и судьбы других людей или человечества. В связи с этим выделяются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традиционные виды профессиональной этики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педагогическая, медицинская, юридическая, этика ученого - и сравнительно новые, появление и актуализация которых  связаны с возрастанием роли человеческого фактора в данном виде деятельности (инженерная этика) или усилением его влияния в обществе (журналистская этика, биоэтика, этика сервисной деятельности). основным моментом, объединяющим эти виды профессиональной этики, является то, что представители таких профессий имеют дело с человеком, который обратился к ним с целью удовлетворения своих потребностей, и поэтому они обязаны следовать принципам гуманистической этики. Главный объект профессиональной деятельности - человек с его потребностями, интересами и проблемами, на которого направлено внимание специалиста. Этот фактор делает профессиональную этику гуманистически ориентированной и должен признаваться как объективная реальность.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14282" y="142852"/>
            <a:ext cx="8643998" cy="6326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Итак, подведем итоги! Что же такое профессиональная этика?</a:t>
            </a:r>
            <a:endParaRPr kumimoji="0" lang="ru-RU" sz="16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общем и целом профессиональная этика регулирует нравственные отношения людей в основной сфере общественной жизни - трудовой (материально-производственной, хозяйственно-экономической, управленческой, духовной, культурной).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более узком смысле профессиональная этика - это совокупность моральных норм, определяющих отношение человека к своему профессиональному долгу, а через осознание этого долга - к людям, с которыми он связан в силу характера своей профессии, и в конечном счете - к обществу в целом. Эта совокупность моральных норм составляет по сути профессиональный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так как слово «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 в переводе с древнегреческого означает характер, нравы, обычаи.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каждой профессии свой характер и свои нравы. Каждый вид профессиональной этики определяется своеобразием профессиональной деятельности, имеет свои специфические требования в области морали. Например, этика ученого предполагает в первую очередь такие моральные качества, как научная добросовестность, личная честность и, конечно же, патриотизм; судебная этика требует честности, справедливости, откровенности, гуманизма (даже к подсудимому при его виновности), верности закону; профессиональная этика в условиях воинской службы требует четкого выполнения служебного долга, мужества, дисциплинированности, преданности Родине.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14282" y="428604"/>
            <a:ext cx="8572560" cy="4849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Профессиональная этика в социально-культурном сервисе и туризме предполагает, прежде всего, четкое выполнение профессионального долга, ориентированность на клиента, уважение к человеку, его профессии, стилю и образу жизни, что выражается известной формулой «клиент всегда прав».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Содержание любой профессиональной этики складывается из общего и частного. Общие принципы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профессиональной этики, базирующиеся на общечеловеческих нормах морали, предполагают: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профессиональную солидарность (иногда перерождающуюся в корпоративность);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особое понимание долга и чести;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особую форму ответственности, обусловленную предметом в родом деятельности.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Частные принципы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вытекают из конкретных условий, содержания и специфики той или иной профессии и выражаются в основном в моральных кодексах - требованиях по отношению к специалистам.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571472" y="428604"/>
            <a:ext cx="835824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1.1. Соотношение общей и профессиональной этики.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Сегодня сфера услуг, в отличие от других отраслей экономики, развивается более быстрыми темпами. Современная экономика завершает переход от экономики товаров к экономике услуг и осуществляет следующий шаг - к экономике переживаний, суть которой связана с приоритетным развитием таких областей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социокультурной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сферы, как туризм, досуг,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культуротворческие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услуги и т.д. На российском рынке появляется все больше предприятий, предлагающих самые разнообразные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социокультурные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услуги, большая часть которых связана с удовлетворением потребностей в отдыхе, путешествиях, новых культурных продуктах и развлечениях.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Социально-культурная сфера влияет непосредственно на человеческие, информационные и духовные ресурсы, составляющие богатство общества, и опосредованно - на эффективность материального производства. Она становится ведущей сферой малого и среднего предпринимательства и доминирующим источником повышения жизненного уровня в индустриально развитых странах мира.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42844" y="142852"/>
            <a:ext cx="8858312" cy="6283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Базовые принципы 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общечеловеческой морали, характерные для коммуникативной сферы.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Альтруизм - бескорыстие, готовность пожертвовать своим интересом в пользу другого человека.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Добродетельность - способность строить отношения с людьми с позиции добра.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Эгоизм (в том числе разумный эгоизм, сочетающий интересы личности и общества).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Самоотверженность - отказ от своих интересов ради интересов других.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Героизм - поведение, связанное с решением сложных или экстремальных проблем.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Стоицизм - строгое выполнение моральных требований как основного долга в отношениях с людьми.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Требовательность - предъявление высоких требований к выполнению морального долга, признание ответственности за его выполнение.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 Квиетизм -  пассивно-созерцательное и безразличное отношение к окружающим.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9. Пробабилизм - моральная беспринципность, оправдание аморального поведения.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10. Конформизм - приспособление к морали большинства.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11. Утилитаризм - достижение наибольшей пользы и выгоды.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Частные принципы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формируют ядро профессиональной этики, которое состоит из двух элементов: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кодексов поведения, предписывающих определенный тип деятельности;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способов обоснования кодексов, социально-философского истолкования культурно-гуманистического познания данной профессии, ее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этоса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14282" y="357166"/>
            <a:ext cx="8572560" cy="3741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Профессиональная этика изучает: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отношение трудовых коллективов и каждого специалиста в отдельности - к обществу, классу, государственным интересам;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нравственные качества личности специалиста, необходимые в данной профессии;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специфику нравственных отношений специалистов и людей, являющихся объектом их деятельности;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г) взаимоотношения внутри профессиональных коллективов и нравственные нормы, которые выражают эти отношения;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профессиональную деятельность как нравственное качество личности;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е) особенности профессионального воспитания, его цели и методы.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42844" y="285728"/>
            <a:ext cx="8715436" cy="59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социальные функции профессиональной этики: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Содействие успешному решению задач профессии.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Выполнение роли посредника, сочетающего интересы общих и профессиональных групп населения.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Участие в согласовании интересов общества и личности в рамках данной социальной группы.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Сохранение моральных традиций, выработанных представителями той или иной профессии на протяжении десятилетий.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Осуществление связи и наследования прогрессивных моральных норм в трудовой сфере общества.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Применительно к сфере социально-культурного сервиса профессиональная этика специалистов представляет совокупность специфических требований и норм нравственности, реализующихся при выполнении ими профессиональных обязанностей по обслуживанию клиентов.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Профессиональная этика преследует цель сформировать у работников понятие своего профессионального долга и чести, привить навыки культуры общения с клиентами и коллегами.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85720" y="0"/>
            <a:ext cx="8572560" cy="6694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Вопросы и задания для самостоятельной подготовки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В чем заключается связь общей и профессиональной этики?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Какие принципы общей этики применимы к профессиональной этике в социально-культурном сервисе и туризме?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Что дает профессия специалиста по сервису и туризму для общественного развития?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Что дает профессия человеку субъективно, какое нравственное воздействие она имеет? Рассмотрите эти вопросы применительно к сфере социально-культурного сервиса и туризма.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Опишите варианты поведения человека, задаваясь следующими вопросами: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Что ждет человека, который противопоставляет свои моральные убеждения нормам, сложившимся в трудовом коллективе?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К каким последствиям может в коллективе привести поведение человека, который в ситуациях морального выбора всегда занимает точку зрения большинства, даже если эта точка зрения расходится сего личными убеждениями?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Сто такое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этос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профессии? Каковы его особенности в социально-культурном сервисе и туризме?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Составьте моральный портрет специалиста, работающего в сфере туризма, гостеприимства, социально-культурного сервиса.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 Приведите примеры непрофессионализма работников сервисных организаций и проанализируйте причины этого явления.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42844" y="285728"/>
            <a:ext cx="8786874" cy="6326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9. Задание «Некомпетентный работник.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 - работник сферы туризма (менеджер турфирмы). Покажите с помощью сценки ситуацию взаимоотношений с клиентом (клиентами), при которой работник нарушает этические и профессиональные нормы, например: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обладает неграмотной речью;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навязывает собственное мнение;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чрезмерно угодливый;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равнодушно, пренебрежительно относится к клиенту;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злоупотребляет профессиональными выражениями;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некомпетентен;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груб, нетерпим;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обманывает клиента;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в угоду клиента плохо отзывается о своей фирме, о сотрудниках.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Самостоятельно проанализируйте наиболее распространенные этические ошибки в обслуживании клиентов и их причины.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10. Запрет на ложь - закон общечеловеческой морали. Конкретизируйте его применительно к направлениям «туризм» и «сервис».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14282" y="642918"/>
            <a:ext cx="8572560" cy="59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сегодняшний день российскому обществу предлагается огромное количество услуг, способствующих благоустройству различных сторон жизни. Сфера сервиса включает обеспечение самых разных услуг - гостиничных, туристических, ресторанных, рекламных, образовательных, бытовых, юридических, аудиторских, страховых и т.д. За последние десятилетия отечественный социально-культурный сервис расширил диапазон услуг. К современным услугам относятся: консалтинг, инжиниринг, лизинг, психологическое и семейное консультирование, игровой и шоу-бизнес, анимационные и праздничные услуги.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Коммерциализация данного сектора услуг дает реальную возможность открыть новые предприятия, создать новые рабочие места как в сфере услуг, так и в обеспечивающем секторе, повысить процент занятости населения муниципального образования в целом. Причем занятость в сфере услуг позволяет значительно расширить социально-возрастной диапазон работающего населения. Если трудовая деятельность в материальной сфере производства жестко регламентируется действующим законодательством (медицинские и возрастные ограничения по трудоспособности, ограничения для определенных видов работ и т.д.), то в сфере малого и среднего предпринимательства ограничения по трудоспособности и возрасту в значительной степени смягчены.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71472" y="642918"/>
            <a:ext cx="8072494" cy="558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Востребованность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обществом социально-культурных услуг обусловливает появление новых видов организаций различных форм собственности, способных удовлетворить определенные потребности, а также высококвалифицированных кадров, работающих на предприятиях сервиса и туризма.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Таким образом, развитие сферы сервиса обусловлено возросшими потребностями общества. Изменился образ жизни, появились широкие возможности для реализации различных целей, произошла переориентация человеческих устремлений на постоянное повышение своего материального, интеллектуального, культурного и социального уровня, во многом связанная с желанием соответствовать западным жизненным стандартам. Российское общество, которое находится сейчас в процессе определения своей ценностной позиции, активно перенимает западноевропейские установки, так как они универсальны и являются показателем самого высокого жизненного уровня в мире. 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Специфика сферы сервиса заключается в том, что при предоставлении услуг большое значение имеет характер отношений, формирующихся между клиентом и сотрудником, непосредственно оказывающим эти услуги.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42844" y="142852"/>
            <a:ext cx="8643998" cy="6629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Поэтому для характеристики российской деловой культуры ученые используют термин «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отношенческая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культура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».  Именно отношения во многом определяют качество услуг, так как их производство и потребление происходит при личном контакте клиента и сотрудника. Успешное взаимодействие этих людей возможно только при взаимном удовлетворении сторон, их позитивном отношении друг к другу. Поэтому особую роль играет здесь соблюдение сторонами этических принципов в процессе общения. В этом случае ответственность в основном лежит на сотруднике организации сферы сервиса, который обязан соблюдать требования, выдвигаемые к его профессиональной роли. Степень соответствия поведения сотрудника общепринятым моральным нормам может воздействовать на формирование определенного имиджа данной профессии в общественном сознании, на отношение к ней и ее представителям, которое может быть  как положительным, так и отрицательным.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Современный специалист в сфере социально-культурного сервиса и туризма должен владеть не только экономическими, управленческими знаниями и умениями, но и несколькими иностранными языками, технологиями, необходимыми ему для решения задач, знаниями организации и обеспечения контроля качества оказываемых услуг. Он должен обладать и навыками культуры общения, соблюдать нормы и правила этикета, а также отличаться рядом профессионально важных личностных качеств (честность, ответственность, оптимизм, порядочность, вежливость и т.д.), определяющих уровень профессиональной культуры специалиста. Профессиональная этика должна восприниматься как неотъемлемая часть подготовки каждого специалиста. 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57158" y="161936"/>
            <a:ext cx="857256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Задача профессионала высокого уровня состоит в том, чтобы гармонично сочетать свои личные моральные ценности с  ценностями, принятыми за норму в профессиональном кругу. 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Профессиональная этика - многозначное понятие.  Чаще всего под профессиональной этикой  понимают, определенные кодексы поведения людей при выполнении ими своей профессиональной деятельности.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Профессиональная этика представляет прикладные аспекты общей этики и выполняет определенные функции, главная из которых - функция регуляции моральных отношений в сфере профессиональной деятельности, и потому она неизбежно базируется на законах и принципах общей этики. Исходя из этого профессиональная этика является функционально-ролевой этикой, и ее значение зависит от того, насколько в ее предмете отражены функциональные особенности того или иного вида деятельности, насколько  и всесторонне описаны механизмы реализации общих принципов нравственности в сфере профессиональных коммуникаций.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Главное, что связывает общую и профессиональную этику - это то, что в их основе в их основе лежат отношения между людьми, принципы и моральные мотивы, которыми руководствуется человек, когда выбирает ту или иную тактику поведения в личной и трудовой сферах жизни.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85688" y="0"/>
            <a:ext cx="8858312" cy="669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практическом ключе этика должна прежде всего выявить актуальные проблемы морали в профессии и затем найти приемлемые решения современных и практически несложных моральных проблем. Это невозможно сделать, не опираясь на систему знаний, разработанных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метаэтике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или общей этике, поэтому первым шагом в изучении профессиональной этики является обращение к предмету, изучаемому универсальной этикой. Последняя выступает общим основанием для всех видов прикладной и профессиональной этики.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Итак, общая, универсальная этика (</a:t>
            </a:r>
            <a:r>
              <a:rPr kumimoji="0" lang="ru-RU" sz="16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метаэтика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- это область философского знания, основанного на изучении, во-первых, исторического развития морали с осмыслением различных форм и направлений этических учений; во-вторых, проблем теории морали, законов и функционирования в обществе и принципов реализации их в жизни человека.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Этика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как наука складывалась на протяжении длительной истории. Терминологически это понятие возникло в единстве с понятием морали еще в античной Греции. Так, «отцом» античной этики признан 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Сократ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Он абсолютизирует мораль, считая ее основой достойной жизни и культуры.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Первая попытка систематизации этических идей на объективно-идеалистической основе была сделана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Платоном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IV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века до н.э.).  Так, правители должны обладать мудростью, воины - мужеством, низшие сословия - умеренностью. В этом можно видеть прообраз профессиональной этики, связывающей нравственные качества человека с родом его деятельности.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85720" y="142852"/>
            <a:ext cx="8643998" cy="58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Систематическое изложение этики как теоретической науки впервые осуществил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Аристотель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Наука, которая изучает этические добродетели и определяет наилучший характер и наилучший образ действий человека была названа Аристотелем «этикой» 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IV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век до н.э.). Ему принадлежит первый специальный этический труд «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Никомахова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этика».  В понимании Аристотеля этика - это практическая философия и особая область знаний, описывающих совокупность этических добродетелей, наука о нравственности (добродетели), цель которой - научить человека быть добродетельным, а значит, и, счастливым. Этика должна помочь человеку осознать главные цели своей жизнедеятельности и решить вопрос о возможности воспитания в государстве добродетельных граждан.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Современная этика - это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во-первых, такая область философского знания, которая исследует универсальные предпосылки и формы нравственных отношений людей в системе их исторически заданной духовно-практической деятельности;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во-вторых, это не только система научного знания, но и обоснование довольно большого веера возможностей для самостоятельного выбора позиций по той или иной проблеме или вопросу.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Необходимо обратить внимание на тот факт, что не существует моральной практики без морального сознания, не существует отдельно принципов профессиональной этики и этики общечеловеческой. Общая и профессиональная этика связаны как целое и часть, то есть профессиональная этика является конкретизацией положений общей этики в сфере профессиональной деятельности.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57158" y="714356"/>
            <a:ext cx="8501122" cy="4480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Личностные характеристики работников, востребованные в индустрии сервиса и определяющие профессионально важные качества специалиста, приоритетные направления профессиональной подготовки, носят социально-психологический и этический характер. Именно поэтому в сфере обслуживания необходимо выделять профессионально-этическую составляющую как совокупность общечеловеческих норм и ценностей, а также профессионально важных этических и этикетных знаний и норм.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Профессиональная этика - важный компонент профессиональной культуры любого специалиста, совокупность моральных норм и правил, определяющих отношение человека к своему профессиональному долгу, к людям, с которыми он связан в силу характера своей профессии.  Профессиональная этика всегда выстраивает свои отношения на общих, морально-этических нормах и ценностях общества, но при этом определяет профессионально-значимые приоритеты, целевые установки для конкретной профессиональной деятельности.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3956</Words>
  <Application>Microsoft Office PowerPoint</Application>
  <PresentationFormat>Экран (4:3)</PresentationFormat>
  <Paragraphs>153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Алексей</dc:creator>
  <cp:lastModifiedBy>Учетная запись Майкрософт</cp:lastModifiedBy>
  <cp:revision>10</cp:revision>
  <dcterms:created xsi:type="dcterms:W3CDTF">2021-02-02T22:10:05Z</dcterms:created>
  <dcterms:modified xsi:type="dcterms:W3CDTF">2021-02-03T15:14:36Z</dcterms:modified>
</cp:coreProperties>
</file>