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9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36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464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722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7524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389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878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40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55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3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33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5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5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7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5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9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96B2EA-9A35-4700-85AE-868DDCF18FD2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58472C2-731D-40DA-8BFE-E0F7394B5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83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21" y="0"/>
            <a:ext cx="11133715" cy="2971801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Этические аспекты обслуживания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21" y="2971801"/>
            <a:ext cx="10856624" cy="3047999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ущность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«культура обслуживания».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Этика, эстетика и деловой этикет в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обслуживании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 этика работников обслуживания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4" y="318654"/>
            <a:ext cx="115408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Нормы служебной этики, которые должны быть присущи всем работникам сервисной деятельности, независимо от того, где находится их рабочее место: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внимательность, вежливость;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выдержка, терпение, умение владеть собой;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 хорошие манеры и культура речи;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способность избегать конфликтных ситуаций, а если они возникают, успешно разрешить их, соблюдая интересы обеих сторон.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4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74073" y="623456"/>
            <a:ext cx="1167938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Работники контактной зоны должны также проявлять: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обходительность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любезность;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радушие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доброжелательность;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сдержанность, заботу 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потребителе;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самокритичность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отношению к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себе;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готовность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быстро реагировать, удерживая в зоне внимания сразу несколько человек или разные операции, которые осуществляются в процессе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обслуживания;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умение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держаться спокойно и доброжелательно даже после обслуживания капризного клиента или напряженной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смены;</a:t>
            </a:r>
          </a:p>
          <a:p>
            <a:pPr marL="1828800" lvl="3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умение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избегать неудовольствий клиентов и конфликтов.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87928"/>
            <a:ext cx="116239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Недопустимые нормы поведения и личностные качества, несовместимые с профессиональной этикой обслуживания.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сервиса абсолютно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противопоказаны: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грубость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бестактность, невнимательность,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черствость;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нечестность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лицемерие;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воровство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жадность,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эгоизм;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болтливость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разглашение приватной информации о клиентах, обсуждение с кем бы то ни было их недостатков 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слабостей;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неуступчивость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желание взять верх над клиентом, подчинить его интересы своим.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7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" y="152401"/>
            <a:ext cx="117070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Культура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обслуживания невозможна без эстетических компонентов.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Эстетика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обслуживания связана с художественными аспектами услуги, с внешними формами окружающих предметов, которые оцениваются как красивые, гармоничные.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Эстетическая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работника сервиса связана с его внешним видом (одеждой, обувью, прической, аксессуарами). Его внешний вид в целом должен соответствовать служебным целям и согласоваться с интерьером.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9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091" y="332509"/>
            <a:ext cx="117209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Изучением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технических и эстетических проблем создания гармоничной предметной среды занимается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техническая эстетика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Техническая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эстетика разрабатывает требования к технико-экономическим показателям качества изделий, средствам изготовления этих изделий и среде, в которой они производятся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эстетика составляет теоретическую основу дизайна.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творческая деятельность, направленная на 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фoрмировaниe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и упорядочивание предметной среды с целью достижения единства ее функциональных и эстетических аспектов.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3" y="831273"/>
            <a:ext cx="117209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предприятиях сервиса объектами дизайна являются: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все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изделия (услуги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производственная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среда (интерьер помещения, рабочее место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внешнее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оформление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зданий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графические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визуальной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информации;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реклама;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упаковка;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документация;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одежда персонала и т. д.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7288" y="1457294"/>
            <a:ext cx="101147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Профессиональная  этика работников обслуживания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3" y="114300"/>
            <a:ext cx="116871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этика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работников сервиса выражает практику сложившейся морали в обслуживающей деятельности. Профессиональная этика работников сервиса - это совокупность специфических требований и норм нравственности, реализующихся при выполнении ими профессиональных обязанностей по обслуживанию клиентов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Профессиональная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этика преследует своей целью сформировать у работников понятие своего профессионального долга и чести, привить навыки культуры общения, как с клиентами, так и со своими коллегами и т. п. Она призывает работников ориентироваться в своей деятельности на образцы (эталоны) нравственности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091" y="1607127"/>
            <a:ext cx="119149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Сущность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«культура обслуживания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4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673" y="235527"/>
            <a:ext cx="1172094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 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культурой обслуживания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понимается совокупность условий, в которых происходит процесс общения работников сферы услуг с потребителями.</a:t>
            </a:r>
          </a:p>
          <a:p>
            <a:pPr indent="4572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слагаемые культуры обслуживания населения – этика и эстетика обслуживания, реклама услуг.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Этика обслуживания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вежливое, внимательное и доброжелательное отношение работников сферы услуг к заказчикам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Эстетика обслуживания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 благоприятная обстановка и комфорт, создаваемые заказчику при получении услуги, способствующие улучшению настроения человека и оставляющие хорошее впечатление от посещения предприятия.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сфере сервиса – это система доведения информации о работе предприятия до потребителя.</a:t>
            </a:r>
          </a:p>
          <a:p>
            <a:pPr indent="457200"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2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ель рекламы 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состоит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убедительном и длительном информировании потребителя о том, какие услуги, где и в какое время можно получить.</a:t>
            </a:r>
          </a:p>
          <a:p>
            <a:pPr indent="457200" algn="just">
              <a:spcAft>
                <a:spcPts val="0"/>
              </a:spcAft>
            </a:pPr>
            <a:endParaRPr lang="ru-RU" sz="2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Реклама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сфере сервиса решает одновременно социальные, экономические и воспитательные задачи.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Социальная функция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рекламы заключается в экономии общественного времени.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Так, при достаточно полной информации населения о видах оказываемых услуг и предлагаемых формах обслуживания, режимах работы предприятия, сроках и стоимости выполнения заказов отпадает необходимость выдачи справок по вопросам пользования услугами.  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обслуживания становится более рациональным.</a:t>
            </a:r>
          </a:p>
          <a:p>
            <a:pPr indent="457200" algn="just">
              <a:spcAft>
                <a:spcPts val="0"/>
              </a:spcAft>
            </a:pPr>
            <a:endParaRPr lang="ru-RU" sz="2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Экономическая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рекламы состоит в стимулировании формирования потребностей людей в услугах, обеспечении сбалансированности спроса и предложения на услуги распространением среди населения доходчивой и убедительной информации о потребительских свойствах услуг, их выгодности для заказчика.</a:t>
            </a:r>
          </a:p>
          <a:p>
            <a:pPr indent="457200" algn="just">
              <a:spcAft>
                <a:spcPts val="0"/>
              </a:spcAft>
            </a:pPr>
            <a:endParaRPr lang="ru-RU" sz="2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Воспитательная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рекламы вытекает из ее роли в формировании разумных потребностей, полезных привычек и хорошего вкуса у людей, в преодолении необъективных мнений в вопросах пользования услугами в результате доведения достоверной и оформленной на высоком и художественном уровне информации о работе предприятий сферы сервиса.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5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4" y="997529"/>
            <a:ext cx="118179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Место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предоставления услуг, где работник взаимодействия с клиентами или оказывает им те или иные услуги, называют 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контактной зоной</a:t>
            </a:r>
            <a:r>
              <a:rPr lang="ru-RU" sz="28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предъявляются к речи работника контактной зоны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Содержательность.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доходчивость,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понятность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9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61204"/>
            <a:ext cx="122199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Этика, эстетика и деловой этикет в обслуживании</a:t>
            </a:r>
          </a:p>
        </p:txBody>
      </p:sp>
    </p:spTree>
    <p:extLst>
      <p:ext uri="{BB962C8B-B14F-4D97-AF65-F5344CB8AC3E}">
        <p14:creationId xmlns:p14="http://schemas.microsoft.com/office/powerpoint/2010/main" val="10901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4" y="249381"/>
            <a:ext cx="116516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Этические основы сервисной деятельности формируются из тех мировоззренческих представлений, нравственных ценностей, которые определяют профессиональное поведение работников сервиса и регулируют их отношение с потребителями.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Этические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предписывают работнику сервисного предприятия освоить такие отношения с клиентами, которые считаются в нашем обществе желательными, одобряемыми, стимулируются современной практикой сервиса и тем самым облегчают процесс обслуживания, делают его приятным и эффективным для обеих сторон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51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655" y="304800"/>
            <a:ext cx="1158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Этические принципы и нравственные категории для сервисной деятельности: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честность и порядочность по отношению к окружающим;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совестливость и открытость в отношениях с потребителями;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уважение к их достоинству;</a:t>
            </a:r>
          </a:p>
          <a:p>
            <a:pPr indent="457200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 осознание своего профессионального долга (обязанностей) во взаимодействии с ними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237" y="360220"/>
            <a:ext cx="1167938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Под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профессионально-служебной этикой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сервисной деятельности понимается совокупность требований и норм нравственности по отношению к работникам сервисных фирм, которые в обязательном порядке должны быть реализованы в процессе выполнения ими своих служебных обязанностей.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Принятие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честности и порядочности делает невозможным обман потребителей, пренебрежение их интересами; опора на совестливость предостережет от поступков, причиняющих вред или неприятности клиентам; осознание своего профессионального долга ведет к тому, что работник четко представляет свои служебные обязанности, будучи готовым в любой момент оказать профессиональную помощь потребителю.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</TotalTime>
  <Words>378</Words>
  <Application>Microsoft Office PowerPoint</Application>
  <PresentationFormat>Широкоэкранный</PresentationFormat>
  <Paragraphs>86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Тема 3. Этические аспекты обслуживания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Этические аспекты обслуживания </dc:title>
  <dc:creator>RePack by Diakov</dc:creator>
  <cp:lastModifiedBy>RePack by Diakov</cp:lastModifiedBy>
  <cp:revision>4</cp:revision>
  <dcterms:created xsi:type="dcterms:W3CDTF">2020-03-19T20:36:31Z</dcterms:created>
  <dcterms:modified xsi:type="dcterms:W3CDTF">2020-03-19T21:10:36Z</dcterms:modified>
</cp:coreProperties>
</file>