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1" r:id="rId6"/>
    <p:sldId id="260" r:id="rId7"/>
    <p:sldId id="263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11560" y="1000472"/>
            <a:ext cx="814393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7. КОММУНИКАЦИОННЫЕ ТЕХНОЛОГИИ И ИХ ИСПОЛЬЗОВАНИЕ ДЛЯ УКРЕПЛЕНИЯ ОРГАНИЗАЦИОННОЙ КУЛЬТУРЫ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1. Понятие коммуникации. Общие требования к эффективным коммуникациям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2. Виды коммуникаций, предпочитаемые культурами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627784" y="364502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к.э.н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., доц.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Нежельченко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Елена Васильевна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к.э.н., доц.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Ясенок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Светлана Николаевна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2. Виды коммуникаций, предпочитаемые культурами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285720" y="785794"/>
            <a:ext cx="8429684" cy="31700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Коммуникации и работа в командах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Опыт показывает, что работа командой дает преимущества: уменьшается текучесть кадров, увеличивается производительность труда, заказчики бывают довольны, а организация извлекает дополнительные прибыли.</a:t>
            </a: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Основным моментом в формировании успешно работающей команды является развитие положительных характеристик человека для того, чтобы «допустимые слабости» не доминировали над индивидуальной и групповой деятельностью.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85720" y="642918"/>
            <a:ext cx="8429684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Вопросы для самоконтроля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Что означает коммуникация  применительно к организационному поведению?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Каковы общие требования, предъявляемые  к эффективным коммуникациям?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В чем проявляется и чем характеризуется модель межличностного общения сотрудников на рабочем месте?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Чем характеризуется модель делового взаимодействия?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Каковы особенности модели делового взаимодействия?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Каковы стандарты  работы со сложными клиентами и партнерами?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 Как эффективно формализовать и ввести новые процедуры коммуникации в компании?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 Какие преимущества дает работа командой?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9. Какие существуют виды коммуникаций?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1. Понятие коммуникации. Общие требования к эффективным коммуникациям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1305342"/>
            <a:ext cx="778674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Коммуникация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применительно к организационному поведению означает общение с целью обмена информацией в процессе деятельности организации. Поскольку общение всегда носит личностный характер, зависящий от внутренних мотивов и культуры людей, коммуникации представляют собой обмен не только информацией, но и в целом поведенческими моделями, характеризующими принадлежность к определенной организационной культуре.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1. Понятие коммуникации. Общие требования к эффективным коммуникациям</a:t>
            </a:r>
            <a:endParaRPr lang="ru-RU" dirty="0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14282" y="714356"/>
            <a:ext cx="8715436" cy="563231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Общие требования к эффективным коммуникациям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Любая коммуникация должна иметь свое предназначение. Бесполезные коммуникации перегружают персонал ненужной информацией, усложняют процесс контроля за ними.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Выстраиванием коммуникационных взаимосвязей следует заниматься вполне серьезно, оговаривая свои позиции по коммуникативной политике так же, как и по кадровой, технологической, мотивационной и др.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Коммуникация должна быть ясной, конкретной и точной. Информация должна быть однозначно понимаема сотрудниками, доходить до адресата в неискаженном виде, соответствовать уровню подготовленности работника.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Своевременность - одно из важнейших требований коммуникаций. Устаревшая информация, дошедшая к работнику с опозданием, способна дезориентировать его и привести к серьезным просчетам и ошибкам.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Любая коммуникация должна иметь обратную связь, поскольку именно от этого в наибольшей степени зависит эффективность данной коммуникации. Наличие обратной связи превращает коммуникацию в двусторонний процесс, позволяющий передатчику информации проверить, насколько верно была истолкована отправленная им информация. Неадекватная, неточная, невразумительная обратная связь является показателем низкой эффективности коммуникации, требует ее анализа и устранения недостатков.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1. Понятие коммуникации. Общие требования к эффективным коммуникациям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2" y="864108"/>
          <a:ext cx="8572560" cy="4503420"/>
        </p:xfrm>
        <a:graphic>
          <a:graphicData uri="http://schemas.openxmlformats.org/drawingml/2006/table">
            <a:tbl>
              <a:tblPr/>
              <a:tblGrid>
                <a:gridCol w="1643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294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89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Вид модели поведения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В чем проявляется и чем характеризуется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26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Модели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межличностного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общения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Это поведение сотрудников при неформальном общении во время вечеринок, встреч, праздников, иных корпоративных мероприятий. Как сотрудники обращаются друг к другу, встречаются ли после работы, принято ли помогать друг другу, высока ли дистанция власти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1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Модели делового взаимодействия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Это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взаимодействие сотрудников между собой при выполнении работ. Как ставятся задачи подчиненным и учитываются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результаты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, как проводятся совещания, как принимаются и контролируются решения. Другое название для моделей среднего уровня —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управленческие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технологии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76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Модели выполнения работы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Это поведение сотрудников компании при выполнении своих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производственных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или коммерческих задач. Например, как принимается заказ клиента, как оформляются договор или платежные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документы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, как складируются товары, как производятся комплектующие продукта и т.п. Говоря о таких моделях, часто используют термин «технология» (производства, продажи, оказания услуги и т.п.)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428604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Модели поведения сотрудников на рабочем месте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1. Понятие коммуникации. Общие требования к эффективным коммуникациям</a:t>
            </a:r>
            <a:endParaRPr lang="ru-RU" dirty="0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14282" y="428604"/>
            <a:ext cx="8501122" cy="470898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 чем должен гласить корпоративный стандарт коммуникации</a:t>
            </a:r>
          </a:p>
          <a:p>
            <a:pPr marL="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Процедуры взаимодействия в компании по вертикали и горизонтали.</a:t>
            </a:r>
          </a:p>
          <a:p>
            <a:pPr marL="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000" b="1" i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Как эффективно формализовать и ввести новые процедуры коммуникации по проектам; как контролировать их выполнение и как корректировать их по мере развития компании и ситуации; как оптимизировать иерархическое и проектное взаимодействие сотрудников; правила выбора менеджера проекта и технология сдачи проекта в нестандартных ситуациях; процедуры работы при двойном подчинении и правила расстановки приоритетов для различных начальников. </a:t>
            </a: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Безусловно, есть «идеальные» модели управления проектами, однако они эффективны только в том случае, когда адаптированы к реальной корпоративной культуре компании.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1. Понятие коммуникации. Общие требования к эффективным коммуникациям</a:t>
            </a:r>
            <a:endParaRPr lang="ru-RU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85720" y="500042"/>
            <a:ext cx="8358278" cy="470898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Мотивация и ориентация сотрудников на изменения.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Адаптация сотрудников к обновленным правилам работы, методы их мотивации в повышении качества и эффективности проекта, когда речь идет о творческой работе, а не о рутинном выполнении конвейерных операций; правила найма, стажировки и утверждения новых сотрудников компании; правила составления планов карьерного роста и форматы мотивации к командной работе.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Техника работы со сложными клиентами и партнерами.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Стандарты работы с агрессивным и недовольным клиентом; правила обращения с рекламациями и невыполнимыми требованиями клиентов; техники работы с клиентами высокого статуса; методы построения длительных отношений с партнерами и т.д.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2. Виды коммуникаций, предпочитаемые культурами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8596" y="1000108"/>
          <a:ext cx="8286808" cy="5115306"/>
        </p:xfrm>
        <a:graphic>
          <a:graphicData uri="http://schemas.openxmlformats.org/drawingml/2006/table">
            <a:tbl>
              <a:tblPr/>
              <a:tblGrid>
                <a:gridCol w="10001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0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864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86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Вид культуры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Вид </a:t>
                      </a:r>
                      <a:r>
                        <a:rPr lang="ru-RU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коммуникации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Содержание коммуникации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Иерархическая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Вертикальные нисходящие 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восходящие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Постановка конкретных задач по выполнению работы, обеспечение информацией о принятых в организации регламентах, процедурах и практике, о смысле выполняемой работы, информирование </a:t>
                      </a: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подчиненных 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 качестве их работы, предоставление идеологической информации для облегчения восприятия целей путем </a:t>
                      </a: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использования 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приказов, календарных графиков, распоряжений, планов, инструкций, рабочих материалов, руководств, информационных досок объявлений, совещаний, планерок, «летучек», конференций. Процедуры обжалования решения руководителя у вышестоящего начальника, обращение с инициативой или новаторским </a:t>
                      </a: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предложением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составление докладных записок с целью доведения до руководства конфиденциальной или служебной информации, использование наставника, куратора или иного доверенного лица (психолога, менеджера по персоналу, специально назначенного представителя руководства) для обращения вверх по инстанции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428604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Виды коммуникаций, предпочитаемые культурами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2. Виды коммуникаций, предпочитаемые культурами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58" y="571480"/>
          <a:ext cx="8501122" cy="5888736"/>
        </p:xfrm>
        <a:graphic>
          <a:graphicData uri="http://schemas.openxmlformats.org/drawingml/2006/table">
            <a:tbl>
              <a:tblPr/>
              <a:tblGrid>
                <a:gridCol w="12144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436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33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Вид </a:t>
                      </a:r>
                      <a:endParaRPr lang="ru-RU" sz="16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культуры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3422" marR="134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коммуникации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3422" marR="134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Содержание коммуникации</a:t>
                      </a:r>
                    </a:p>
                  </a:txBody>
                  <a:tcPr marL="13422" marR="134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2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Клановая</a:t>
                      </a:r>
                    </a:p>
                  </a:txBody>
                  <a:tcPr marL="13422" marR="1342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Вертикальные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восходящие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3422" marR="134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Доступность руководства, постоянный обмен мнениями с </a:t>
                      </a: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сотрудниками, 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расширенные встречи для решения межбригадных проблем, включение в обсуждение проблем всех членов бригад, «кружки качества»</a:t>
                      </a:r>
                    </a:p>
                  </a:txBody>
                  <a:tcPr marL="13422" marR="134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6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Горизонтальные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3422" marR="134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Построение организации вокруг нескольких основных процессов, а не заданий, значительное сокращение управленческих </a:t>
                      </a: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уровней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удовлетворение потребителей в качестве цели и критерия оценки, самоуправляемые самообучающиеся команды как средство эффективного осуществления целей</a:t>
                      </a:r>
                    </a:p>
                  </a:txBody>
                  <a:tcPr marL="13422" marR="134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791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Рыночная</a:t>
                      </a:r>
                    </a:p>
                  </a:txBody>
                  <a:tcPr marL="13422" marR="1342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Вертикальные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восходящие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3422" marR="134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Ориентация 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достижение прибыльности, </a:t>
                      </a: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конкурентоспособности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преимуществ в рыночных нишах. Быстрота — основной принцип эффективности таких коммуникаций, залог их </a:t>
                      </a: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результативности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Укрепить восходящую коммуникацию рыночной культуры лучше всего путем материальной заинтересованности, стимулирования быстроты реакции работника на меняющиеся требования рынка</a:t>
                      </a:r>
                    </a:p>
                  </a:txBody>
                  <a:tcPr marL="13422" marR="134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5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Горизонтальные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3422" marR="1342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Появление горизонтальных, сетевых, холдинговых, виртуальных, </a:t>
                      </a:r>
                      <a:r>
                        <a:rPr lang="ru-RU" sz="16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аутсорсинговых</a:t>
                      </a: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организаций</a:t>
                      </a:r>
                    </a:p>
                  </a:txBody>
                  <a:tcPr marL="13422" marR="134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2. Виды коммуникаций, предпочитаемые культурами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928662" y="571480"/>
          <a:ext cx="7572428" cy="5341025"/>
        </p:xfrm>
        <a:graphic>
          <a:graphicData uri="http://schemas.openxmlformats.org/drawingml/2006/table">
            <a:tbl>
              <a:tblPr/>
              <a:tblGrid>
                <a:gridCol w="10001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59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863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39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Вид культуры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902" marR="99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Вид </a:t>
                      </a:r>
                      <a:endParaRPr lang="ru-RU" sz="16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коммуникации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902" marR="99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Содержание коммуникации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902" marR="99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527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Адхократическая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902" marR="990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Вертикальные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восходящие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902" marR="99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Восходящие потоки генерируемых людьми инноваций, творческих предложений, новых идей. Следует создавать специальный банк данных, поддерживать отчетность и выстраивать мотивационные схемы, принимающие во внимание участие работников в нем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902" marR="99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131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Горизонтальные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902" marR="99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Переход от бригад, формируемых представителями разных функциональных подразделений, к командам, способным генерировать новые идеи, работая в режиме самообучения и самоуправления. Значительно сократить число звеньев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управленческой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иерархии, оставив лишь функционально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необходимые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подразделения, партнеров по бизнесу. Вознаграждаются результаты командной, а не индивидуальной деятельности, что мотивируется значимостью овладения разносторонними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навыками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, а не узкоспециализированной деятельностью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902" marR="99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</TotalTime>
  <Words>1229</Words>
  <Application>Microsoft Office PowerPoint</Application>
  <PresentationFormat>Экран (4:3)</PresentationFormat>
  <Paragraphs>95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Calibri</vt:lpstr>
      <vt:lpstr>Lucida Sans Unicode</vt:lpstr>
      <vt:lpstr>Times New Roman</vt:lpstr>
      <vt:lpstr>Verdana</vt:lpstr>
      <vt:lpstr>Wingdings 2</vt:lpstr>
      <vt:lpstr>Wingdings 3</vt:lpstr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Fomka</cp:lastModifiedBy>
  <cp:revision>6</cp:revision>
  <dcterms:created xsi:type="dcterms:W3CDTF">2021-05-14T04:34:34Z</dcterms:created>
  <dcterms:modified xsi:type="dcterms:W3CDTF">2021-07-01T12:13:14Z</dcterms:modified>
</cp:coreProperties>
</file>