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357298"/>
            <a:ext cx="8715436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Этика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бизнеса и трудовая мораль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2.1. Понятие и содержание деловой этики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 Особенности профессиональной этики в сервисе и туризме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к.э.н.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Нежельченко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Елена Васильевна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к.э.н., доц.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Ясенок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Светлана Николаевна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85720" y="0"/>
            <a:ext cx="8572560" cy="6603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современной цивилизованной экономике люди, не соблюдающие этику и мораль предпринимательства, исключаются из круга бизнесменов, отторгаются бизнесом, лишаются возможности участвовать в нем. Многим предстоит пройти большую школу воспитания, чтобы усвоить правила и нормы цивилизованного, культурного, честного предпринимательства.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Признаки, качества и свойства предпринимательства, которые должны быть присущи его цивилизованным формам: честность и доверие друг к другу участников предпринимательских операций; обязательность, ответственность, уважительное отношение к другим людям, понимание их интересов, соблюдение этики деловых отношений, способствование успеху других;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правопослушнось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сдержанность и умеренность, умение справиться с необузданными желаниями и устремлениями, видеть и соблюдать разумные пределы; культура поведения в самом непосредственном смысле этого слова, знание и соблюдение основных правил служебной, деловой этики.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Конечно, трудно надеяться, что каждый предприниматель будет в полной мере обладать всеми указанными качествами. Идеальных людей не бывает, и какие-то отступления,  отклонения, упущения неизбежны. Главное состоит в том, чтобы мера отклонений была невелика, чтобы отход от принципов предпринимательства носил характер исключений.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Таким образом! Этика бизнеса - быстро развивающаяся область науки и практики управления и предпринимательства, возникающая в ответ на возрастание динамизма внешней среды бизнеса.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14282" y="285728"/>
            <a:ext cx="8715436" cy="558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2.1. Понятие и содержание деловой этики.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Термин «Деловая этика» часто встречается в научной литературе и используется как синоним понятий «Этика бизнеса» и «Этика предпринимательства». Понятие «Деловая этика» трактуется как совокупность нравственных норм, правил и представлений, регулирующих поведение и отношения людей в процессе их производственной  деятельности.  Это определение повторяет определение профессиональной этики, так как по сути деловая этика - основа любого вида профессиональной деятельности.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Таким образом, будем рассматривать этику бизнеса (этику предпринимательства) как частный случай всей деловой этики.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Этика бизнеса - деловая этика, базируется на честности, открытости, верности данному слову, способности эффективно функционировать на рынке в соответствии с действующим законодательством, установленными правилами и традициями.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Этика бизнеса - одна из самых молодых и стремительно развивающихся областей науки. Наиболее полное воплощение этики бизнеса приходится на корпоративную культуру современных западных компаний с их четко структурированным ведением бизнеса. В России же она только недавно начала развиваться.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42844" y="642918"/>
            <a:ext cx="8858312" cy="5603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Этика бизнеса как прикладная область знаний сформировалась в США и в Западной Европе в 1970-х годах ХХ века. Однако моральные аспекты бизнеса привлекали исследователей уже в 60-е годы. Научное сообщество и деловой мир пришли к выводу о необходимости повышения этического сознания профессиональных бизнесменов при проведении ими деловых операций, а также ответственности корпораций перед обществом.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Американский специалист в области современной этики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вкладывает понятие следующий смысл: «Этика бизнеса как научная дисциплина представляет собой изучение соответствия моральных норм человека деятельности и целям коммерческого предприятия. Она не является простым набором определенных моральных стандартов, а представляет собой инструмент анализа и решения проблем, которые встают перед нравственным человеком, занимающимся бизнесом». Иными словами, этика бизнеса подчеркивает прикладную роль моральных норм, подчиненность их целям и интересам организации.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Проф. П.В. Малиновский дает следующее определение: «Этика бизнеса в широком смысле слова - это совокупность этических принципов и норм, которыми должна руководствоваться деятельность организаций и их членов в сфере управления и предпринимательства. Она охватывает явления различных  порядков: этическую оценку как внутренней, так и внешней политики организации, то есть профессиональную мораль; моральный климат в организации; образцы морального поведения; нормы делового этикета».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285728"/>
            <a:ext cx="842968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Содержание понятия «деловая этика» сводится к определенной форме поведения, основа которой - уважение интересов как своей фирмы, так и ее партнеров, клиентов и общества в целом, не причинение им вреда. Подобное правило распространяется и на конкурентов. Нормы этики направлены на получение благ максимальным числом участников рынка и на предоставление равных возможностей доступа к ресурсам и результатам хозяйствования.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Последствия нарушения данных норм: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Нарушение прав собственности, присвоение закрытой информации (</a:t>
            </a:r>
            <a:r>
              <a:rPr kumimoji="0" lang="ru-RU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инсайдерство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недостоверная реклама, ущемление свободы потребительского выбора, коммерческий шпионаж вызывают деформацию рыночных отношений, повышают риски и транзакционные издержки.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Взятки и хищения возмещаются за чужой счет, начесная информация отталкивает покупателей, дискриминация по непрофессиональным признакам и «переманивание мозгов» искажают отношения на рынке труда.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Получение выгодных заказов на условиях, противоречащих конкурсной основе, то есть за взятку или посредством шантажа и угроз, также разрушает рынок.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Основой современной деловой этики выступает социальный контракт и социальная ответственность фирмы.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Социальный контракт - это неформальное соглашение фирмы и ее внешнего окружения о единых нормах поведения.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Социальная ответственность фирмы (обязательная составляющая этики бизнеса) - это максимальное использование ее преимуществ и сведение к минимуму негатива, затрагивающего как участников бизнеса, так и общества в целом.</a:t>
            </a:r>
          </a:p>
          <a:p>
            <a:pPr marL="0" marR="0" lvl="0" indent="45085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Взаимодействие организации с внешней средой предполагает разработку определенной системы правил и норм этики.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85720" y="571480"/>
            <a:ext cx="8572560" cy="521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 Особенности профессиональной этики в сервисе и туризме.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Во все времена особое внимание уделялось ключевому элементу предпринимательства - бизнесмену, тем этическим устоям, на которых он базирует свое дело.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Обобщенно понятие бизнеса подразумевает инициативную хозяйственную деятельность, осуществляемую за счет как собственных, так и заемных средств на свой риск и под свою ответственность, цель которой - становление и развитие собственного дела для получения прибыли и решения социальных проблем предпринимателя, трудового коллектива, общества в целом.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Бизнес - это профессиональная экономическая деятельность, построенная на инициативе и постоянных инновациях, направленная на увеличение капитала, получение прибыли, используемой на расширенное воспроизводство и качественное совершенствование предприятия, своего дела, на удовлетворение собственных и общественных потребностей.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бизнеса в России сегодня - не только получение прибыли и рост хозяйственных оборотов, но и способность выжить в условиях перманентного кризиса.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59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Сервис разворачивается в социально-культурной сфере, которая, в свою очередь, представляет сложное, неоднозначное понятие. Одни авторы определяют социально-культурную сферу как совокупность предприятий, выпускающих продукт, связанный с жизнедеятельностью людей, и в этом случае к социально-культурной сфере относятся очень многие отрасли экономики: автомобилестроение, производство бытовой техники и пр. Другие вкладывают в понятие  социально-культурной сферы совокупность предприятий, выполняющих социально-культурные функции, имеющие значение для культурного уровня всего общества. В этом случае в социально-культурную сферу попадает достаточно узкий перечень предприятий - театры, библиотеки, клубы, музеи и другие культурные учреждения.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 социально-культурной сферой понимают совокупность отраслей, предприятия которых производят товары и услуги, необходимые для удовлетворения социально-культурных потребностей человека. И поэтому сервисная деятельность является одной из основных видов функционирования социально-культурной сферы. Социально-культурный сервис представляет своеобразную разновидность социально-культурного пространства, в котором взаимодействуют 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потребитель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культурно-досуговых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туристских и прочих услуг, и 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объект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качестве которого выступают уже созданные ценности в виде услуг.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142852"/>
            <a:ext cx="8643998" cy="59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Сегодня бизнес все более интегрируется с другими сферами жизни общества: политикой, культурой, наукой, образованием, спортом. Все большее распространение получают спонсорство и благотворительность, патронаж. Это резко меняет и обогащает своим содержанием технологии предпринимательства и придает ему характер социально 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культурологически-ориентированной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деятельности.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 обстоятельство, что результаты предпринимательской деятельности в условиях рынка предопределяются, прежде всего, качеством работы бизнесмена с человеческим материалом, находящимся в его распоряжении, предопределяет и особую значимость моральных и психологических факторов. Это и обуславливает сходство двух этик, так как  и в сервисе, и в бизнесе все деловые отношения построены на отношениях с разными субъектами: клиентами, партнерами, конкурентами, сослуживцами и т.д.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Сфера туризма и сервиса обычно функционирует как сфера малого и среднего бизнеса, и поэтому законы предпринимательской деятельности, нацеленность на эффективность и прибыльность определяют содержание этических принципов, а один из показателей эффективности предприятия - система отношений с людьми как по вертикали, так и по горизонтали, построенная на соблюдении этических стандартов.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285728"/>
            <a:ext cx="8643998" cy="62190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Американский социолог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Хосмер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сформулировал десять этических принципов современной этики бизнеса, опирающиеся на аксиомы мировой философской мысли, прошедшие многовековую проверку теорией и практикой.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Никогда не делай того, что не в твоих долгосрочных интересах или интересах твоей компании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(принцип основан на учении древнегреческих философов, в частности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Демокрита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 личных интересах, сочетающихся с интересами других людей, и различии между интересами долгосрочными и краткосрочными).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2. 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Никогда не делай того, о чем нельзя было бы сказать, что это действительно честное, открытое и истинное, о котором можно было бы с гордостью объявить на всю страну в прессе и по телевидению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(принцип основан на взглядах Аристотеля и Платона о личных добродетелях - честности, открытости, умеренности и т. п.).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3. 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Никогда не делай того, что не способствует формированию чувства локтя, так как все мы работаем на одну общую цель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(принцип основан на заповедях всемирных религий (св.Августин), призывающих к добру и состраданию).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4. 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Никогда не делай того, что нарушает закон, ибо в законе представлены основные моральные нормы общества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(принцип основан на учении Джона Локка о роли государства как арбитра в конкуренции между людьми за благо).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5. 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Никогда не делай того, что вредит обществу, в котором ты живешь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(принцип основан на этике утилитаризма - практической пользе нравственного поведения, разработанной Джоном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Миллом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85720" y="214290"/>
            <a:ext cx="8429684" cy="63709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6. </a:t>
            </a:r>
            <a:r>
              <a:rPr lang="ru-RU" sz="1600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Никогда не делай того, чего ты не желал бы рекомендовать делать другим, оказавшимся в похожей ситуации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(принцип основан на категорическом императиве </a:t>
            </a:r>
            <a:r>
              <a:rPr lang="ru-RU" sz="16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Иммануила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Канта, в котором декларируется знаменитое правило об универсальной, всеобщей норме).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7. 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Никогда не делай того, что ущемляет установленные права других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(принцип основан на взглядах Жан Жака Руссо на права личности).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8. 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Всегда поступай так, чтобы максимизировать прибыль в рамках закона, требований рынка и с полным учетом затрат, ибо максимальная прибыль при соблюдении этих условий свидетельствует о наибольшей эффективности производства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(принцип основан на экономической теории Адама Смита и учении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Вильфредо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Парето об оптимальной сделке).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9. 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Никогда не делай того, что могло бы повредить слабейшим в обществе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(принцип основан на правиле распределительной справедливости Джона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Родса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10. 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Никогда не делай того, что препятствовало бы праву другого человека на саморазвитие и самореализацию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(принцип основан на теории Роберта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Нозика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 расширении степени свободы личности, необходимой для развития общества).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Указанные принципы в той или иной степени присутствуют и признаются справедливыми в различных деловых культурах.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1421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Fomka</cp:lastModifiedBy>
  <cp:revision>5</cp:revision>
  <dcterms:created xsi:type="dcterms:W3CDTF">2021-02-25T21:15:39Z</dcterms:created>
  <dcterms:modified xsi:type="dcterms:W3CDTF">2021-07-01T12:20:10Z</dcterms:modified>
</cp:coreProperties>
</file>